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2" r:id="rId1"/>
  </p:sldMasterIdLst>
  <p:notesMasterIdLst>
    <p:notesMasterId r:id="rId12"/>
  </p:notesMasterIdLst>
  <p:handoutMasterIdLst>
    <p:handoutMasterId r:id="rId13"/>
  </p:handoutMasterIdLst>
  <p:sldIdLst>
    <p:sldId id="557" r:id="rId2"/>
    <p:sldId id="271" r:id="rId3"/>
    <p:sldId id="273" r:id="rId4"/>
    <p:sldId id="274" r:id="rId5"/>
    <p:sldId id="319" r:id="rId6"/>
    <p:sldId id="589" r:id="rId7"/>
    <p:sldId id="559" r:id="rId8"/>
    <p:sldId id="453" r:id="rId9"/>
    <p:sldId id="442" r:id="rId10"/>
    <p:sldId id="59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66FF66"/>
    <a:srgbClr val="00FF00"/>
    <a:srgbClr val="FFCCCC"/>
    <a:srgbClr val="00FFCC"/>
    <a:srgbClr val="CCCCFF"/>
    <a:srgbClr val="FF914D"/>
    <a:srgbClr val="CC99FF"/>
    <a:srgbClr val="CC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4B1156A-380E-4F78-BDF5-A606A8083BF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59" autoAdjust="0"/>
    <p:restoredTop sz="93529" autoAdjust="0"/>
  </p:normalViewPr>
  <p:slideViewPr>
    <p:cSldViewPr snapToGrid="0">
      <p:cViewPr>
        <p:scale>
          <a:sx n="64" d="100"/>
          <a:sy n="64" d="100"/>
        </p:scale>
        <p:origin x="1596" y="1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816"/>
    </p:cViewPr>
  </p:sorterViewPr>
  <p:notesViewPr>
    <p:cSldViewPr snapToGrid="0" showGuides="1">
      <p:cViewPr varScale="1">
        <p:scale>
          <a:sx n="69" d="100"/>
          <a:sy n="69" d="100"/>
        </p:scale>
        <p:origin x="278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4480BE-A580-4F0F-9300-3A02C757A2C8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328B55-4645-4FA0-BB9C-27A101EA8585}">
      <dgm:prSet phldrT="[Text]"/>
      <dgm:spPr/>
      <dgm:t>
        <a:bodyPr/>
        <a:lstStyle/>
        <a:p>
          <a:r>
            <a:rPr lang="en-US" b="1" dirty="0"/>
            <a:t>Meets Requirements </a:t>
          </a:r>
          <a:r>
            <a:rPr lang="en-US" dirty="0"/>
            <a:t>- meets the purposes and requirements of IDEA B.</a:t>
          </a:r>
          <a:endParaRPr lang="en-US" b="1" dirty="0"/>
        </a:p>
      </dgm:t>
    </dgm:pt>
    <dgm:pt modelId="{11850DEF-5218-42D5-BE57-966980DBCB77}" type="parTrans" cxnId="{4C5A7D07-8B73-4A2A-ABC1-27E48D7354F6}">
      <dgm:prSet/>
      <dgm:spPr/>
      <dgm:t>
        <a:bodyPr/>
        <a:lstStyle/>
        <a:p>
          <a:endParaRPr lang="en-US"/>
        </a:p>
      </dgm:t>
    </dgm:pt>
    <dgm:pt modelId="{AB4305CC-DB96-4E88-939C-DFDAC0898D79}" type="sibTrans" cxnId="{4C5A7D07-8B73-4A2A-ABC1-27E48D7354F6}">
      <dgm:prSet/>
      <dgm:spPr/>
      <dgm:t>
        <a:bodyPr/>
        <a:lstStyle/>
        <a:p>
          <a:endParaRPr lang="en-US"/>
        </a:p>
      </dgm:t>
    </dgm:pt>
    <dgm:pt modelId="{BF0D98F0-2789-4FE8-AABA-2264A0A98227}">
      <dgm:prSet phldrT="[Text]"/>
      <dgm:spPr/>
      <dgm:t>
        <a:bodyPr/>
        <a:lstStyle/>
        <a:p>
          <a:r>
            <a:rPr lang="en-US" b="1" dirty="0"/>
            <a:t>Needs Intervention </a:t>
          </a:r>
          <a:r>
            <a:rPr lang="en-US" dirty="0"/>
            <a:t>- in implementing the requirements of Part B</a:t>
          </a:r>
        </a:p>
      </dgm:t>
    </dgm:pt>
    <dgm:pt modelId="{89642E90-DFC7-459D-8340-D87C36D32996}" type="parTrans" cxnId="{E1B2771C-506D-4509-BA52-1ACCC4F39B9E}">
      <dgm:prSet/>
      <dgm:spPr/>
      <dgm:t>
        <a:bodyPr/>
        <a:lstStyle/>
        <a:p>
          <a:endParaRPr lang="en-US"/>
        </a:p>
      </dgm:t>
    </dgm:pt>
    <dgm:pt modelId="{C611C32B-9F9B-466C-A418-58ECB8435358}" type="sibTrans" cxnId="{E1B2771C-506D-4509-BA52-1ACCC4F39B9E}">
      <dgm:prSet/>
      <dgm:spPr/>
      <dgm:t>
        <a:bodyPr/>
        <a:lstStyle/>
        <a:p>
          <a:endParaRPr lang="en-US"/>
        </a:p>
      </dgm:t>
    </dgm:pt>
    <dgm:pt modelId="{133CEAD8-97A1-4A51-88B6-9B690B1EA2F1}">
      <dgm:prSet phldrT="[Text]"/>
      <dgm:spPr/>
      <dgm:t>
        <a:bodyPr/>
        <a:lstStyle/>
        <a:p>
          <a:r>
            <a:rPr lang="en-US" b="1" dirty="0"/>
            <a:t>Needs Substantial Intervention </a:t>
          </a:r>
          <a:r>
            <a:rPr lang="en-US" dirty="0"/>
            <a:t>- in implementing the requirements of Part B</a:t>
          </a:r>
        </a:p>
      </dgm:t>
    </dgm:pt>
    <dgm:pt modelId="{87B781EE-8822-4D38-A894-5A5A9AB14C67}" type="parTrans" cxnId="{2EE7DF75-3AA5-4938-9C7E-CF29AB97D771}">
      <dgm:prSet/>
      <dgm:spPr/>
      <dgm:t>
        <a:bodyPr/>
        <a:lstStyle/>
        <a:p>
          <a:endParaRPr lang="en-US"/>
        </a:p>
      </dgm:t>
    </dgm:pt>
    <dgm:pt modelId="{F617739F-31E9-4493-90E1-1894FD62044F}" type="sibTrans" cxnId="{2EE7DF75-3AA5-4938-9C7E-CF29AB97D771}">
      <dgm:prSet/>
      <dgm:spPr/>
      <dgm:t>
        <a:bodyPr/>
        <a:lstStyle/>
        <a:p>
          <a:endParaRPr lang="en-US"/>
        </a:p>
      </dgm:t>
    </dgm:pt>
    <dgm:pt modelId="{7EFCA608-A50D-44B8-83A6-2813DD18B0B9}">
      <dgm:prSet/>
      <dgm:spPr/>
      <dgm:t>
        <a:bodyPr/>
        <a:lstStyle/>
        <a:p>
          <a:r>
            <a:rPr lang="en-US" dirty="0"/>
            <a:t> </a:t>
          </a:r>
          <a:r>
            <a:rPr lang="en-US" b="1" dirty="0"/>
            <a:t>Needs Assistance </a:t>
          </a:r>
          <a:r>
            <a:rPr lang="en-US" dirty="0"/>
            <a:t>- in implementing the requirements of Part B</a:t>
          </a:r>
        </a:p>
      </dgm:t>
    </dgm:pt>
    <dgm:pt modelId="{B07FCD4D-70B6-4105-B628-AC7413F64454}" type="parTrans" cxnId="{77C599E3-E0ED-412A-AB0F-C26F24CE9600}">
      <dgm:prSet/>
      <dgm:spPr/>
      <dgm:t>
        <a:bodyPr/>
        <a:lstStyle/>
        <a:p>
          <a:endParaRPr lang="en-US"/>
        </a:p>
      </dgm:t>
    </dgm:pt>
    <dgm:pt modelId="{52EFC119-8BDB-4CBC-AD57-0829D537FA26}" type="sibTrans" cxnId="{77C599E3-E0ED-412A-AB0F-C26F24CE9600}">
      <dgm:prSet/>
      <dgm:spPr/>
      <dgm:t>
        <a:bodyPr/>
        <a:lstStyle/>
        <a:p>
          <a:endParaRPr lang="en-US"/>
        </a:p>
      </dgm:t>
    </dgm:pt>
    <dgm:pt modelId="{79E26A4D-A003-4706-9E7F-B24182133647}" type="pres">
      <dgm:prSet presAssocID="{6A4480BE-A580-4F0F-9300-3A02C757A2C8}" presName="outerComposite" presStyleCnt="0">
        <dgm:presLayoutVars>
          <dgm:chMax val="5"/>
          <dgm:dir/>
          <dgm:resizeHandles val="exact"/>
        </dgm:presLayoutVars>
      </dgm:prSet>
      <dgm:spPr/>
    </dgm:pt>
    <dgm:pt modelId="{2A1D2B7B-AE9D-42C5-9DD9-3E349DBC9A16}" type="pres">
      <dgm:prSet presAssocID="{6A4480BE-A580-4F0F-9300-3A02C757A2C8}" presName="dummyMaxCanvas" presStyleCnt="0">
        <dgm:presLayoutVars/>
      </dgm:prSet>
      <dgm:spPr/>
    </dgm:pt>
    <dgm:pt modelId="{35A7D3A0-20F5-4926-8B34-A2405C026BA8}" type="pres">
      <dgm:prSet presAssocID="{6A4480BE-A580-4F0F-9300-3A02C757A2C8}" presName="FourNodes_1" presStyleLbl="node1" presStyleIdx="0" presStyleCnt="4" custLinFactNeighborX="-507">
        <dgm:presLayoutVars>
          <dgm:bulletEnabled val="1"/>
        </dgm:presLayoutVars>
      </dgm:prSet>
      <dgm:spPr/>
    </dgm:pt>
    <dgm:pt modelId="{AB5536A1-3005-4DAE-B787-798103961B8D}" type="pres">
      <dgm:prSet presAssocID="{6A4480BE-A580-4F0F-9300-3A02C757A2C8}" presName="FourNodes_2" presStyleLbl="node1" presStyleIdx="1" presStyleCnt="4">
        <dgm:presLayoutVars>
          <dgm:bulletEnabled val="1"/>
        </dgm:presLayoutVars>
      </dgm:prSet>
      <dgm:spPr/>
    </dgm:pt>
    <dgm:pt modelId="{403D62EC-9082-4D4D-BD6D-B1393612C97E}" type="pres">
      <dgm:prSet presAssocID="{6A4480BE-A580-4F0F-9300-3A02C757A2C8}" presName="FourNodes_3" presStyleLbl="node1" presStyleIdx="2" presStyleCnt="4">
        <dgm:presLayoutVars>
          <dgm:bulletEnabled val="1"/>
        </dgm:presLayoutVars>
      </dgm:prSet>
      <dgm:spPr/>
    </dgm:pt>
    <dgm:pt modelId="{0D957A50-5B7D-4AB3-A444-BFA97F4C431C}" type="pres">
      <dgm:prSet presAssocID="{6A4480BE-A580-4F0F-9300-3A02C757A2C8}" presName="FourNodes_4" presStyleLbl="node1" presStyleIdx="3" presStyleCnt="4">
        <dgm:presLayoutVars>
          <dgm:bulletEnabled val="1"/>
        </dgm:presLayoutVars>
      </dgm:prSet>
      <dgm:spPr/>
    </dgm:pt>
    <dgm:pt modelId="{1FFEFC0A-2D4F-4971-82AE-7B4AB8332325}" type="pres">
      <dgm:prSet presAssocID="{6A4480BE-A580-4F0F-9300-3A02C757A2C8}" presName="FourConn_1-2" presStyleLbl="fgAccFollowNode1" presStyleIdx="0" presStyleCnt="3">
        <dgm:presLayoutVars>
          <dgm:bulletEnabled val="1"/>
        </dgm:presLayoutVars>
      </dgm:prSet>
      <dgm:spPr/>
    </dgm:pt>
    <dgm:pt modelId="{32E2D6A9-A478-438D-A831-783B8E27B233}" type="pres">
      <dgm:prSet presAssocID="{6A4480BE-A580-4F0F-9300-3A02C757A2C8}" presName="FourConn_2-3" presStyleLbl="fgAccFollowNode1" presStyleIdx="1" presStyleCnt="3">
        <dgm:presLayoutVars>
          <dgm:bulletEnabled val="1"/>
        </dgm:presLayoutVars>
      </dgm:prSet>
      <dgm:spPr/>
    </dgm:pt>
    <dgm:pt modelId="{EEC71F1D-5104-47F8-9952-0F06B45DAE69}" type="pres">
      <dgm:prSet presAssocID="{6A4480BE-A580-4F0F-9300-3A02C757A2C8}" presName="FourConn_3-4" presStyleLbl="fgAccFollowNode1" presStyleIdx="2" presStyleCnt="3">
        <dgm:presLayoutVars>
          <dgm:bulletEnabled val="1"/>
        </dgm:presLayoutVars>
      </dgm:prSet>
      <dgm:spPr/>
    </dgm:pt>
    <dgm:pt modelId="{99AF5E83-4E0D-4615-8A65-6D74A5AAC9A4}" type="pres">
      <dgm:prSet presAssocID="{6A4480BE-A580-4F0F-9300-3A02C757A2C8}" presName="FourNodes_1_text" presStyleLbl="node1" presStyleIdx="3" presStyleCnt="4">
        <dgm:presLayoutVars>
          <dgm:bulletEnabled val="1"/>
        </dgm:presLayoutVars>
      </dgm:prSet>
      <dgm:spPr/>
    </dgm:pt>
    <dgm:pt modelId="{3EB765E2-5769-4A8F-8363-07C353008E60}" type="pres">
      <dgm:prSet presAssocID="{6A4480BE-A580-4F0F-9300-3A02C757A2C8}" presName="FourNodes_2_text" presStyleLbl="node1" presStyleIdx="3" presStyleCnt="4">
        <dgm:presLayoutVars>
          <dgm:bulletEnabled val="1"/>
        </dgm:presLayoutVars>
      </dgm:prSet>
      <dgm:spPr/>
    </dgm:pt>
    <dgm:pt modelId="{858C831A-0DB5-428F-A444-0E0B5FF7E83C}" type="pres">
      <dgm:prSet presAssocID="{6A4480BE-A580-4F0F-9300-3A02C757A2C8}" presName="FourNodes_3_text" presStyleLbl="node1" presStyleIdx="3" presStyleCnt="4">
        <dgm:presLayoutVars>
          <dgm:bulletEnabled val="1"/>
        </dgm:presLayoutVars>
      </dgm:prSet>
      <dgm:spPr/>
    </dgm:pt>
    <dgm:pt modelId="{23013462-9289-483F-8113-C6F707AA2F15}" type="pres">
      <dgm:prSet presAssocID="{6A4480BE-A580-4F0F-9300-3A02C757A2C8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4C5A7D07-8B73-4A2A-ABC1-27E48D7354F6}" srcId="{6A4480BE-A580-4F0F-9300-3A02C757A2C8}" destId="{74328B55-4645-4FA0-BB9C-27A101EA8585}" srcOrd="0" destOrd="0" parTransId="{11850DEF-5218-42D5-BE57-966980DBCB77}" sibTransId="{AB4305CC-DB96-4E88-939C-DFDAC0898D79}"/>
    <dgm:cxn modelId="{E1B2771C-506D-4509-BA52-1ACCC4F39B9E}" srcId="{6A4480BE-A580-4F0F-9300-3A02C757A2C8}" destId="{BF0D98F0-2789-4FE8-AABA-2264A0A98227}" srcOrd="2" destOrd="0" parTransId="{89642E90-DFC7-459D-8340-D87C36D32996}" sibTransId="{C611C32B-9F9B-466C-A418-58ECB8435358}"/>
    <dgm:cxn modelId="{9813BD22-A933-4F1A-ABB2-178E70641EA4}" type="presOf" srcId="{6A4480BE-A580-4F0F-9300-3A02C757A2C8}" destId="{79E26A4D-A003-4706-9E7F-B24182133647}" srcOrd="0" destOrd="0" presId="urn:microsoft.com/office/officeart/2005/8/layout/vProcess5"/>
    <dgm:cxn modelId="{8E034A25-3B50-4DB6-9E53-5D1002CAFFD1}" type="presOf" srcId="{AB4305CC-DB96-4E88-939C-DFDAC0898D79}" destId="{1FFEFC0A-2D4F-4971-82AE-7B4AB8332325}" srcOrd="0" destOrd="0" presId="urn:microsoft.com/office/officeart/2005/8/layout/vProcess5"/>
    <dgm:cxn modelId="{0364F047-665A-4E94-9AF3-2053F2E33F33}" type="presOf" srcId="{BF0D98F0-2789-4FE8-AABA-2264A0A98227}" destId="{403D62EC-9082-4D4D-BD6D-B1393612C97E}" srcOrd="0" destOrd="0" presId="urn:microsoft.com/office/officeart/2005/8/layout/vProcess5"/>
    <dgm:cxn modelId="{2EE7DF75-3AA5-4938-9C7E-CF29AB97D771}" srcId="{6A4480BE-A580-4F0F-9300-3A02C757A2C8}" destId="{133CEAD8-97A1-4A51-88B6-9B690B1EA2F1}" srcOrd="3" destOrd="0" parTransId="{87B781EE-8822-4D38-A894-5A5A9AB14C67}" sibTransId="{F617739F-31E9-4493-90E1-1894FD62044F}"/>
    <dgm:cxn modelId="{94A0D87E-C7D7-432F-95DF-6677075E4C09}" type="presOf" srcId="{7EFCA608-A50D-44B8-83A6-2813DD18B0B9}" destId="{3EB765E2-5769-4A8F-8363-07C353008E60}" srcOrd="1" destOrd="0" presId="urn:microsoft.com/office/officeart/2005/8/layout/vProcess5"/>
    <dgm:cxn modelId="{EEE43191-B504-4C9F-8015-B4A58012DA6D}" type="presOf" srcId="{74328B55-4645-4FA0-BB9C-27A101EA8585}" destId="{99AF5E83-4E0D-4615-8A65-6D74A5AAC9A4}" srcOrd="1" destOrd="0" presId="urn:microsoft.com/office/officeart/2005/8/layout/vProcess5"/>
    <dgm:cxn modelId="{6F06BC92-8AF2-40C4-804B-9D312952CF0C}" type="presOf" srcId="{7EFCA608-A50D-44B8-83A6-2813DD18B0B9}" destId="{AB5536A1-3005-4DAE-B787-798103961B8D}" srcOrd="0" destOrd="0" presId="urn:microsoft.com/office/officeart/2005/8/layout/vProcess5"/>
    <dgm:cxn modelId="{9A756D9C-343B-4EAC-8DC8-E6A30B6E910C}" type="presOf" srcId="{74328B55-4645-4FA0-BB9C-27A101EA8585}" destId="{35A7D3A0-20F5-4926-8B34-A2405C026BA8}" srcOrd="0" destOrd="0" presId="urn:microsoft.com/office/officeart/2005/8/layout/vProcess5"/>
    <dgm:cxn modelId="{DA3D52AB-0DD0-477C-A9C7-31A88783A12B}" type="presOf" srcId="{52EFC119-8BDB-4CBC-AD57-0829D537FA26}" destId="{32E2D6A9-A478-438D-A831-783B8E27B233}" srcOrd="0" destOrd="0" presId="urn:microsoft.com/office/officeart/2005/8/layout/vProcess5"/>
    <dgm:cxn modelId="{4A6957B6-A980-432D-BCCE-A03612FDCB7C}" type="presOf" srcId="{C611C32B-9F9B-466C-A418-58ECB8435358}" destId="{EEC71F1D-5104-47F8-9952-0F06B45DAE69}" srcOrd="0" destOrd="0" presId="urn:microsoft.com/office/officeart/2005/8/layout/vProcess5"/>
    <dgm:cxn modelId="{0C7396C8-3F57-4417-B082-54F69AB71B67}" type="presOf" srcId="{133CEAD8-97A1-4A51-88B6-9B690B1EA2F1}" destId="{0D957A50-5B7D-4AB3-A444-BFA97F4C431C}" srcOrd="0" destOrd="0" presId="urn:microsoft.com/office/officeart/2005/8/layout/vProcess5"/>
    <dgm:cxn modelId="{0BA9C5C9-6A42-4FA5-B812-BB7430453A75}" type="presOf" srcId="{133CEAD8-97A1-4A51-88B6-9B690B1EA2F1}" destId="{23013462-9289-483F-8113-C6F707AA2F15}" srcOrd="1" destOrd="0" presId="urn:microsoft.com/office/officeart/2005/8/layout/vProcess5"/>
    <dgm:cxn modelId="{0CA06BD5-9B37-4B1A-9DDB-EF185EB00091}" type="presOf" srcId="{BF0D98F0-2789-4FE8-AABA-2264A0A98227}" destId="{858C831A-0DB5-428F-A444-0E0B5FF7E83C}" srcOrd="1" destOrd="0" presId="urn:microsoft.com/office/officeart/2005/8/layout/vProcess5"/>
    <dgm:cxn modelId="{77C599E3-E0ED-412A-AB0F-C26F24CE9600}" srcId="{6A4480BE-A580-4F0F-9300-3A02C757A2C8}" destId="{7EFCA608-A50D-44B8-83A6-2813DD18B0B9}" srcOrd="1" destOrd="0" parTransId="{B07FCD4D-70B6-4105-B628-AC7413F64454}" sibTransId="{52EFC119-8BDB-4CBC-AD57-0829D537FA26}"/>
    <dgm:cxn modelId="{313BD8F6-5511-43D2-8008-D0B71B6C1CE9}" type="presParOf" srcId="{79E26A4D-A003-4706-9E7F-B24182133647}" destId="{2A1D2B7B-AE9D-42C5-9DD9-3E349DBC9A16}" srcOrd="0" destOrd="0" presId="urn:microsoft.com/office/officeart/2005/8/layout/vProcess5"/>
    <dgm:cxn modelId="{4F6D3D2A-2E74-42BD-AC29-C8CD17D52364}" type="presParOf" srcId="{79E26A4D-A003-4706-9E7F-B24182133647}" destId="{35A7D3A0-20F5-4926-8B34-A2405C026BA8}" srcOrd="1" destOrd="0" presId="urn:microsoft.com/office/officeart/2005/8/layout/vProcess5"/>
    <dgm:cxn modelId="{A649D96C-622C-4148-8880-4F4FD15719E5}" type="presParOf" srcId="{79E26A4D-A003-4706-9E7F-B24182133647}" destId="{AB5536A1-3005-4DAE-B787-798103961B8D}" srcOrd="2" destOrd="0" presId="urn:microsoft.com/office/officeart/2005/8/layout/vProcess5"/>
    <dgm:cxn modelId="{B0BF4B92-A330-4BC2-9B35-7CF9B20DDEE7}" type="presParOf" srcId="{79E26A4D-A003-4706-9E7F-B24182133647}" destId="{403D62EC-9082-4D4D-BD6D-B1393612C97E}" srcOrd="3" destOrd="0" presId="urn:microsoft.com/office/officeart/2005/8/layout/vProcess5"/>
    <dgm:cxn modelId="{A881F27E-21C3-451F-BAAD-5055F53080E0}" type="presParOf" srcId="{79E26A4D-A003-4706-9E7F-B24182133647}" destId="{0D957A50-5B7D-4AB3-A444-BFA97F4C431C}" srcOrd="4" destOrd="0" presId="urn:microsoft.com/office/officeart/2005/8/layout/vProcess5"/>
    <dgm:cxn modelId="{96974671-6E33-4EE2-AF38-8EC1D311EC6B}" type="presParOf" srcId="{79E26A4D-A003-4706-9E7F-B24182133647}" destId="{1FFEFC0A-2D4F-4971-82AE-7B4AB8332325}" srcOrd="5" destOrd="0" presId="urn:microsoft.com/office/officeart/2005/8/layout/vProcess5"/>
    <dgm:cxn modelId="{0D5D6C10-9AC4-46F7-A5C1-E87DC0A599EC}" type="presParOf" srcId="{79E26A4D-A003-4706-9E7F-B24182133647}" destId="{32E2D6A9-A478-438D-A831-783B8E27B233}" srcOrd="6" destOrd="0" presId="urn:microsoft.com/office/officeart/2005/8/layout/vProcess5"/>
    <dgm:cxn modelId="{C8A2BA66-79FD-44ED-9D9A-AAAE557F418A}" type="presParOf" srcId="{79E26A4D-A003-4706-9E7F-B24182133647}" destId="{EEC71F1D-5104-47F8-9952-0F06B45DAE69}" srcOrd="7" destOrd="0" presId="urn:microsoft.com/office/officeart/2005/8/layout/vProcess5"/>
    <dgm:cxn modelId="{315A4EF8-9C3D-48B0-A425-3EC6C6FFECBC}" type="presParOf" srcId="{79E26A4D-A003-4706-9E7F-B24182133647}" destId="{99AF5E83-4E0D-4615-8A65-6D74A5AAC9A4}" srcOrd="8" destOrd="0" presId="urn:microsoft.com/office/officeart/2005/8/layout/vProcess5"/>
    <dgm:cxn modelId="{F5AE550E-A82E-4D26-8EFC-CEE18F5BD853}" type="presParOf" srcId="{79E26A4D-A003-4706-9E7F-B24182133647}" destId="{3EB765E2-5769-4A8F-8363-07C353008E60}" srcOrd="9" destOrd="0" presId="urn:microsoft.com/office/officeart/2005/8/layout/vProcess5"/>
    <dgm:cxn modelId="{A77CDA19-919D-4ABC-88D5-52CF6709F417}" type="presParOf" srcId="{79E26A4D-A003-4706-9E7F-B24182133647}" destId="{858C831A-0DB5-428F-A444-0E0B5FF7E83C}" srcOrd="10" destOrd="0" presId="urn:microsoft.com/office/officeart/2005/8/layout/vProcess5"/>
    <dgm:cxn modelId="{FBAE80F5-DF2E-45A7-B9A0-54B1AF23EF14}" type="presParOf" srcId="{79E26A4D-A003-4706-9E7F-B24182133647}" destId="{23013462-9289-483F-8113-C6F707AA2F1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3E5774-8A46-47E8-915C-B5A3217F40FD}" type="doc">
      <dgm:prSet loTypeId="urn:microsoft.com/office/officeart/2005/8/layout/hProcess4" loCatId="process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C7359042-867E-4AA7-9E17-F20F4D3BCD44}">
      <dgm:prSet phldrT="[Text]"/>
      <dgm:spPr/>
      <dgm:t>
        <a:bodyPr/>
        <a:lstStyle/>
        <a:p>
          <a:r>
            <a:rPr lang="en-US" dirty="0"/>
            <a:t>Compliance Indicators</a:t>
          </a:r>
        </a:p>
      </dgm:t>
    </dgm:pt>
    <dgm:pt modelId="{EDFD2D05-D3B7-4420-9E50-E3D473A9B4B1}" type="parTrans" cxnId="{B6142DE4-CD05-4C4B-8BE5-759A52B7D6BE}">
      <dgm:prSet/>
      <dgm:spPr/>
      <dgm:t>
        <a:bodyPr/>
        <a:lstStyle/>
        <a:p>
          <a:endParaRPr lang="en-US"/>
        </a:p>
      </dgm:t>
    </dgm:pt>
    <dgm:pt modelId="{28BA66F0-AAFF-4894-AA3B-CF71EA6B03FE}" type="sibTrans" cxnId="{B6142DE4-CD05-4C4B-8BE5-759A52B7D6BE}">
      <dgm:prSet/>
      <dgm:spPr/>
      <dgm:t>
        <a:bodyPr/>
        <a:lstStyle/>
        <a:p>
          <a:endParaRPr lang="en-US"/>
        </a:p>
      </dgm:t>
    </dgm:pt>
    <dgm:pt modelId="{D02E2C30-E47A-423A-B0C4-212D8F89978E}">
      <dgm:prSet phldrT="[Text]"/>
      <dgm:spPr/>
      <dgm:t>
        <a:bodyPr/>
        <a:lstStyle/>
        <a:p>
          <a:r>
            <a:rPr lang="en-US" dirty="0"/>
            <a:t>Indicators 4B, 9, 10, 11,12,13</a:t>
          </a:r>
        </a:p>
      </dgm:t>
    </dgm:pt>
    <dgm:pt modelId="{D284FAA5-433E-465B-BBB2-BDD17AF4989E}" type="parTrans" cxnId="{8125809F-31AA-4BF8-87C5-F5D0AC73D748}">
      <dgm:prSet/>
      <dgm:spPr/>
      <dgm:t>
        <a:bodyPr/>
        <a:lstStyle/>
        <a:p>
          <a:endParaRPr lang="en-US"/>
        </a:p>
      </dgm:t>
    </dgm:pt>
    <dgm:pt modelId="{32DD1BA4-4559-44EC-9413-ADC27DEB27AE}" type="sibTrans" cxnId="{8125809F-31AA-4BF8-87C5-F5D0AC73D748}">
      <dgm:prSet/>
      <dgm:spPr/>
      <dgm:t>
        <a:bodyPr/>
        <a:lstStyle/>
        <a:p>
          <a:endParaRPr lang="en-US"/>
        </a:p>
      </dgm:t>
    </dgm:pt>
    <dgm:pt modelId="{DA751AC3-88FA-4E00-BD7A-95B2BABA0D69}">
      <dgm:prSet phldrT="[Text]"/>
      <dgm:spPr/>
      <dgm:t>
        <a:bodyPr/>
        <a:lstStyle/>
        <a:p>
          <a:r>
            <a:rPr lang="en-US" dirty="0"/>
            <a:t>Correction/Continuation of Non-Compliance</a:t>
          </a:r>
        </a:p>
      </dgm:t>
    </dgm:pt>
    <dgm:pt modelId="{8D60B826-68F0-4F57-BD55-C1A578A94E67}" type="parTrans" cxnId="{56DB55FC-8A8A-4F73-A02E-54E0EB6DFA57}">
      <dgm:prSet/>
      <dgm:spPr/>
      <dgm:t>
        <a:bodyPr/>
        <a:lstStyle/>
        <a:p>
          <a:endParaRPr lang="en-US"/>
        </a:p>
      </dgm:t>
    </dgm:pt>
    <dgm:pt modelId="{0D336D50-F85B-408C-8D96-66AB7993C549}" type="sibTrans" cxnId="{56DB55FC-8A8A-4F73-A02E-54E0EB6DFA57}">
      <dgm:prSet/>
      <dgm:spPr/>
      <dgm:t>
        <a:bodyPr/>
        <a:lstStyle/>
        <a:p>
          <a:endParaRPr lang="en-US"/>
        </a:p>
      </dgm:t>
    </dgm:pt>
    <dgm:pt modelId="{5503B848-45CC-451C-97A6-BBD4369DAB88}">
      <dgm:prSet phldrT="[Text]"/>
      <dgm:spPr/>
      <dgm:t>
        <a:bodyPr/>
        <a:lstStyle/>
        <a:p>
          <a:r>
            <a:rPr lang="en-US" dirty="0"/>
            <a:t>Previous findings of non-compliance are corrected</a:t>
          </a:r>
        </a:p>
      </dgm:t>
    </dgm:pt>
    <dgm:pt modelId="{1717E3EE-C375-46AD-9965-D8F7F17990C6}" type="parTrans" cxnId="{EDAAABF9-A58B-4069-962F-3B00C615FF12}">
      <dgm:prSet/>
      <dgm:spPr/>
      <dgm:t>
        <a:bodyPr/>
        <a:lstStyle/>
        <a:p>
          <a:endParaRPr lang="en-US"/>
        </a:p>
      </dgm:t>
    </dgm:pt>
    <dgm:pt modelId="{C562343C-834B-4D9A-863C-48CAA1F0B685}" type="sibTrans" cxnId="{EDAAABF9-A58B-4069-962F-3B00C615FF12}">
      <dgm:prSet/>
      <dgm:spPr/>
      <dgm:t>
        <a:bodyPr/>
        <a:lstStyle/>
        <a:p>
          <a:endParaRPr lang="en-US"/>
        </a:p>
      </dgm:t>
    </dgm:pt>
    <dgm:pt modelId="{61018AA8-03F4-4289-B6FD-3FB780863D6B}">
      <dgm:prSet phldrT="[Text]"/>
      <dgm:spPr/>
      <dgm:t>
        <a:bodyPr/>
        <a:lstStyle/>
        <a:p>
          <a:r>
            <a:rPr lang="en-US" dirty="0"/>
            <a:t>Other Relevant Items</a:t>
          </a:r>
        </a:p>
      </dgm:t>
    </dgm:pt>
    <dgm:pt modelId="{79D6C68D-1D80-4836-885D-E530CD9B7751}" type="parTrans" cxnId="{EBEB6410-40D4-4083-A388-14CA78CD127C}">
      <dgm:prSet/>
      <dgm:spPr/>
      <dgm:t>
        <a:bodyPr/>
        <a:lstStyle/>
        <a:p>
          <a:endParaRPr lang="en-US"/>
        </a:p>
      </dgm:t>
    </dgm:pt>
    <dgm:pt modelId="{B3E02691-4FA7-4DC4-8025-FF78B19DAACD}" type="sibTrans" cxnId="{EBEB6410-40D4-4083-A388-14CA78CD127C}">
      <dgm:prSet/>
      <dgm:spPr/>
      <dgm:t>
        <a:bodyPr/>
        <a:lstStyle/>
        <a:p>
          <a:endParaRPr lang="en-US"/>
        </a:p>
      </dgm:t>
    </dgm:pt>
    <dgm:pt modelId="{F038F5C2-858A-426E-A036-63F8DC7318A9}">
      <dgm:prSet phldrT="[Text]"/>
      <dgm:spPr/>
      <dgm:t>
        <a:bodyPr/>
        <a:lstStyle/>
        <a:p>
          <a:r>
            <a:rPr lang="en-US" dirty="0"/>
            <a:t>Fiscal Audit Finding(s)</a:t>
          </a:r>
        </a:p>
      </dgm:t>
    </dgm:pt>
    <dgm:pt modelId="{35FA505C-0AE9-474D-9D11-2EB9F95DCE85}" type="parTrans" cxnId="{8CB1769C-29E8-4441-B763-291ADBECC5E3}">
      <dgm:prSet/>
      <dgm:spPr/>
      <dgm:t>
        <a:bodyPr/>
        <a:lstStyle/>
        <a:p>
          <a:endParaRPr lang="en-US"/>
        </a:p>
      </dgm:t>
    </dgm:pt>
    <dgm:pt modelId="{71190A68-3647-4FF9-9DE0-FF3CB9E7263C}" type="sibTrans" cxnId="{8CB1769C-29E8-4441-B763-291ADBECC5E3}">
      <dgm:prSet/>
      <dgm:spPr/>
      <dgm:t>
        <a:bodyPr/>
        <a:lstStyle/>
        <a:p>
          <a:endParaRPr lang="en-US"/>
        </a:p>
      </dgm:t>
    </dgm:pt>
    <dgm:pt modelId="{3207586A-98CE-4C02-A304-7A4EEE985879}">
      <dgm:prSet/>
      <dgm:spPr/>
      <dgm:t>
        <a:bodyPr/>
        <a:lstStyle/>
        <a:p>
          <a:r>
            <a:rPr lang="en-US" dirty="0"/>
            <a:t>Data Submissions</a:t>
          </a:r>
        </a:p>
      </dgm:t>
    </dgm:pt>
    <dgm:pt modelId="{55719EBD-57B3-4493-811A-E00C95C832FA}" type="parTrans" cxnId="{11549F52-AD45-493A-8BCC-BEA34F651D50}">
      <dgm:prSet/>
      <dgm:spPr/>
      <dgm:t>
        <a:bodyPr/>
        <a:lstStyle/>
        <a:p>
          <a:endParaRPr lang="en-US"/>
        </a:p>
      </dgm:t>
    </dgm:pt>
    <dgm:pt modelId="{81E001B7-88D3-44E3-9302-0BF5660D21E9}" type="sibTrans" cxnId="{11549F52-AD45-493A-8BCC-BEA34F651D50}">
      <dgm:prSet/>
      <dgm:spPr/>
      <dgm:t>
        <a:bodyPr/>
        <a:lstStyle/>
        <a:p>
          <a:endParaRPr lang="en-US"/>
        </a:p>
      </dgm:t>
    </dgm:pt>
    <dgm:pt modelId="{9F5308CA-1972-431A-A9BD-4AD22D37BA5F}">
      <dgm:prSet/>
      <dgm:spPr/>
      <dgm:t>
        <a:bodyPr/>
        <a:lstStyle/>
        <a:p>
          <a:r>
            <a:rPr lang="en-US" dirty="0"/>
            <a:t>Valid</a:t>
          </a:r>
        </a:p>
      </dgm:t>
    </dgm:pt>
    <dgm:pt modelId="{7F20F480-F26D-4665-905B-946EA4C4C277}" type="parTrans" cxnId="{382B3DBB-1928-480D-822A-B68E338866E1}">
      <dgm:prSet/>
      <dgm:spPr/>
      <dgm:t>
        <a:bodyPr/>
        <a:lstStyle/>
        <a:p>
          <a:endParaRPr lang="en-US"/>
        </a:p>
      </dgm:t>
    </dgm:pt>
    <dgm:pt modelId="{341EF5A5-E040-45CD-BD8A-3EDA84B441CC}" type="sibTrans" cxnId="{382B3DBB-1928-480D-822A-B68E338866E1}">
      <dgm:prSet/>
      <dgm:spPr/>
      <dgm:t>
        <a:bodyPr/>
        <a:lstStyle/>
        <a:p>
          <a:endParaRPr lang="en-US"/>
        </a:p>
      </dgm:t>
    </dgm:pt>
    <dgm:pt modelId="{2198CEC1-90BB-449A-B706-47C40C4C5551}">
      <dgm:prSet/>
      <dgm:spPr/>
      <dgm:t>
        <a:bodyPr/>
        <a:lstStyle/>
        <a:p>
          <a:r>
            <a:rPr lang="en-US" dirty="0"/>
            <a:t>Reliable</a:t>
          </a:r>
        </a:p>
      </dgm:t>
    </dgm:pt>
    <dgm:pt modelId="{54BA92C9-6BFA-42C6-AD03-5C16D02BFF90}" type="parTrans" cxnId="{D5C81900-AD14-4FFC-8CEB-4206EEAEC726}">
      <dgm:prSet/>
      <dgm:spPr/>
      <dgm:t>
        <a:bodyPr/>
        <a:lstStyle/>
        <a:p>
          <a:endParaRPr lang="en-US"/>
        </a:p>
      </dgm:t>
    </dgm:pt>
    <dgm:pt modelId="{17553564-8A1F-4505-A777-A977BBFCD755}" type="sibTrans" cxnId="{D5C81900-AD14-4FFC-8CEB-4206EEAEC726}">
      <dgm:prSet/>
      <dgm:spPr/>
      <dgm:t>
        <a:bodyPr/>
        <a:lstStyle/>
        <a:p>
          <a:endParaRPr lang="en-US"/>
        </a:p>
      </dgm:t>
    </dgm:pt>
    <dgm:pt modelId="{BC7E8BA5-331B-40A3-8593-B95647DED3F1}">
      <dgm:prSet/>
      <dgm:spPr/>
      <dgm:t>
        <a:bodyPr/>
        <a:lstStyle/>
        <a:p>
          <a:r>
            <a:rPr lang="en-US" dirty="0"/>
            <a:t>Timely</a:t>
          </a:r>
        </a:p>
      </dgm:t>
    </dgm:pt>
    <dgm:pt modelId="{5015873A-57DE-4703-A1DF-D14A95911999}" type="parTrans" cxnId="{EE6321DF-6548-4ADF-97C6-BF7A55360A64}">
      <dgm:prSet/>
      <dgm:spPr/>
      <dgm:t>
        <a:bodyPr/>
        <a:lstStyle/>
        <a:p>
          <a:endParaRPr lang="en-US"/>
        </a:p>
      </dgm:t>
    </dgm:pt>
    <dgm:pt modelId="{E4733034-C329-4A32-9F3C-CDEB35E7D4C7}" type="sibTrans" cxnId="{EE6321DF-6548-4ADF-97C6-BF7A55360A64}">
      <dgm:prSet/>
      <dgm:spPr/>
      <dgm:t>
        <a:bodyPr/>
        <a:lstStyle/>
        <a:p>
          <a:endParaRPr lang="en-US"/>
        </a:p>
      </dgm:t>
    </dgm:pt>
    <dgm:pt modelId="{E405DFBE-E32F-4B7B-974B-5F1DC98FD6B0}" type="pres">
      <dgm:prSet presAssocID="{B73E5774-8A46-47E8-915C-B5A3217F40FD}" presName="Name0" presStyleCnt="0">
        <dgm:presLayoutVars>
          <dgm:dir/>
          <dgm:animLvl val="lvl"/>
          <dgm:resizeHandles val="exact"/>
        </dgm:presLayoutVars>
      </dgm:prSet>
      <dgm:spPr/>
    </dgm:pt>
    <dgm:pt modelId="{8F328269-25CC-48AF-944E-42A8B0275E9A}" type="pres">
      <dgm:prSet presAssocID="{B73E5774-8A46-47E8-915C-B5A3217F40FD}" presName="tSp" presStyleCnt="0"/>
      <dgm:spPr/>
    </dgm:pt>
    <dgm:pt modelId="{E971F234-91E6-4F7B-B74B-8640863620A9}" type="pres">
      <dgm:prSet presAssocID="{B73E5774-8A46-47E8-915C-B5A3217F40FD}" presName="bSp" presStyleCnt="0"/>
      <dgm:spPr/>
    </dgm:pt>
    <dgm:pt modelId="{979ED729-4EC0-4F1D-9B55-F48CF0438D4F}" type="pres">
      <dgm:prSet presAssocID="{B73E5774-8A46-47E8-915C-B5A3217F40FD}" presName="process" presStyleCnt="0"/>
      <dgm:spPr/>
    </dgm:pt>
    <dgm:pt modelId="{E1DFFDBE-D1C0-4EED-A682-6BEF6063790B}" type="pres">
      <dgm:prSet presAssocID="{C7359042-867E-4AA7-9E17-F20F4D3BCD44}" presName="composite1" presStyleCnt="0"/>
      <dgm:spPr/>
    </dgm:pt>
    <dgm:pt modelId="{3498EA33-22F1-49F0-B800-D6F15640ABCC}" type="pres">
      <dgm:prSet presAssocID="{C7359042-867E-4AA7-9E17-F20F4D3BCD44}" presName="dummyNode1" presStyleLbl="node1" presStyleIdx="0" presStyleCnt="4"/>
      <dgm:spPr/>
    </dgm:pt>
    <dgm:pt modelId="{9A90F541-2A62-47D2-BB34-122BB94E7A8E}" type="pres">
      <dgm:prSet presAssocID="{C7359042-867E-4AA7-9E17-F20F4D3BCD44}" presName="childNode1" presStyleLbl="bgAcc1" presStyleIdx="0" presStyleCnt="4">
        <dgm:presLayoutVars>
          <dgm:bulletEnabled val="1"/>
        </dgm:presLayoutVars>
      </dgm:prSet>
      <dgm:spPr/>
    </dgm:pt>
    <dgm:pt modelId="{B2293C44-FD2C-4795-BA0C-3BB4D26E3B77}" type="pres">
      <dgm:prSet presAssocID="{C7359042-867E-4AA7-9E17-F20F4D3BCD44}" presName="childNode1tx" presStyleLbl="bgAcc1" presStyleIdx="0" presStyleCnt="4">
        <dgm:presLayoutVars>
          <dgm:bulletEnabled val="1"/>
        </dgm:presLayoutVars>
      </dgm:prSet>
      <dgm:spPr/>
    </dgm:pt>
    <dgm:pt modelId="{C2C78F12-6EF2-4EF9-979E-8076E925EE29}" type="pres">
      <dgm:prSet presAssocID="{C7359042-867E-4AA7-9E17-F20F4D3BCD44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E39A3F46-89F8-4DF8-BF7E-9859AAC6E488}" type="pres">
      <dgm:prSet presAssocID="{C7359042-867E-4AA7-9E17-F20F4D3BCD44}" presName="connSite1" presStyleCnt="0"/>
      <dgm:spPr/>
    </dgm:pt>
    <dgm:pt modelId="{551F8A1E-6CFF-4DA0-ACB5-641BB5831E94}" type="pres">
      <dgm:prSet presAssocID="{28BA66F0-AAFF-4894-AA3B-CF71EA6B03FE}" presName="Name9" presStyleLbl="sibTrans2D1" presStyleIdx="0" presStyleCnt="3"/>
      <dgm:spPr/>
    </dgm:pt>
    <dgm:pt modelId="{32F9CCD5-10C7-4F44-91C1-928D5A2982EA}" type="pres">
      <dgm:prSet presAssocID="{3207586A-98CE-4C02-A304-7A4EEE985879}" presName="composite2" presStyleCnt="0"/>
      <dgm:spPr/>
    </dgm:pt>
    <dgm:pt modelId="{B33CFF0C-DEBA-46E0-BD9B-184DAD69ED47}" type="pres">
      <dgm:prSet presAssocID="{3207586A-98CE-4C02-A304-7A4EEE985879}" presName="dummyNode2" presStyleLbl="node1" presStyleIdx="0" presStyleCnt="4"/>
      <dgm:spPr/>
    </dgm:pt>
    <dgm:pt modelId="{3D9B4067-A263-45EF-B64E-4B0AA522E83E}" type="pres">
      <dgm:prSet presAssocID="{3207586A-98CE-4C02-A304-7A4EEE985879}" presName="childNode2" presStyleLbl="bgAcc1" presStyleIdx="1" presStyleCnt="4" custLinFactNeighborX="-548" custLinFactNeighborY="-1994">
        <dgm:presLayoutVars>
          <dgm:bulletEnabled val="1"/>
        </dgm:presLayoutVars>
      </dgm:prSet>
      <dgm:spPr/>
    </dgm:pt>
    <dgm:pt modelId="{1527873A-2962-4A34-B385-02BED2E83CC8}" type="pres">
      <dgm:prSet presAssocID="{3207586A-98CE-4C02-A304-7A4EEE985879}" presName="childNode2tx" presStyleLbl="bgAcc1" presStyleIdx="1" presStyleCnt="4">
        <dgm:presLayoutVars>
          <dgm:bulletEnabled val="1"/>
        </dgm:presLayoutVars>
      </dgm:prSet>
      <dgm:spPr/>
    </dgm:pt>
    <dgm:pt modelId="{29E06384-5740-42B7-BE77-739AAB411430}" type="pres">
      <dgm:prSet presAssocID="{3207586A-98CE-4C02-A304-7A4EEE985879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AFFA9636-43A9-42FA-AF1C-87895690353F}" type="pres">
      <dgm:prSet presAssocID="{3207586A-98CE-4C02-A304-7A4EEE985879}" presName="connSite2" presStyleCnt="0"/>
      <dgm:spPr/>
    </dgm:pt>
    <dgm:pt modelId="{E3C3FD9B-F8E4-4310-B214-5BD1FD1A152A}" type="pres">
      <dgm:prSet presAssocID="{81E001B7-88D3-44E3-9302-0BF5660D21E9}" presName="Name18" presStyleLbl="sibTrans2D1" presStyleIdx="1" presStyleCnt="3"/>
      <dgm:spPr/>
    </dgm:pt>
    <dgm:pt modelId="{D7D1A5F8-39A3-4FF5-B2C2-BDBE53A34A1A}" type="pres">
      <dgm:prSet presAssocID="{DA751AC3-88FA-4E00-BD7A-95B2BABA0D69}" presName="composite1" presStyleCnt="0"/>
      <dgm:spPr/>
    </dgm:pt>
    <dgm:pt modelId="{F53F98DE-576C-431F-A367-635D81263DE4}" type="pres">
      <dgm:prSet presAssocID="{DA751AC3-88FA-4E00-BD7A-95B2BABA0D69}" presName="dummyNode1" presStyleLbl="node1" presStyleIdx="1" presStyleCnt="4"/>
      <dgm:spPr/>
    </dgm:pt>
    <dgm:pt modelId="{C188E954-62C8-4D6C-A602-B5F6C3F8B099}" type="pres">
      <dgm:prSet presAssocID="{DA751AC3-88FA-4E00-BD7A-95B2BABA0D69}" presName="childNode1" presStyleLbl="bgAcc1" presStyleIdx="2" presStyleCnt="4">
        <dgm:presLayoutVars>
          <dgm:bulletEnabled val="1"/>
        </dgm:presLayoutVars>
      </dgm:prSet>
      <dgm:spPr/>
    </dgm:pt>
    <dgm:pt modelId="{99298031-B0F9-40D1-AAE5-85433AA0BA11}" type="pres">
      <dgm:prSet presAssocID="{DA751AC3-88FA-4E00-BD7A-95B2BABA0D69}" presName="childNode1tx" presStyleLbl="bgAcc1" presStyleIdx="2" presStyleCnt="4">
        <dgm:presLayoutVars>
          <dgm:bulletEnabled val="1"/>
        </dgm:presLayoutVars>
      </dgm:prSet>
      <dgm:spPr/>
    </dgm:pt>
    <dgm:pt modelId="{ED3C5DAC-61E2-44D2-A214-7ECF4CCAD02D}" type="pres">
      <dgm:prSet presAssocID="{DA751AC3-88FA-4E00-BD7A-95B2BABA0D69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9C8C3660-D99A-46A1-9585-1A3586716C31}" type="pres">
      <dgm:prSet presAssocID="{DA751AC3-88FA-4E00-BD7A-95B2BABA0D69}" presName="connSite1" presStyleCnt="0"/>
      <dgm:spPr/>
    </dgm:pt>
    <dgm:pt modelId="{3F1E93E8-3F3C-4DD8-8A10-AA480D6D6C54}" type="pres">
      <dgm:prSet presAssocID="{0D336D50-F85B-408C-8D96-66AB7993C549}" presName="Name9" presStyleLbl="sibTrans2D1" presStyleIdx="2" presStyleCnt="3"/>
      <dgm:spPr/>
    </dgm:pt>
    <dgm:pt modelId="{6E603495-CA9E-4797-A731-A666FC30856F}" type="pres">
      <dgm:prSet presAssocID="{61018AA8-03F4-4289-B6FD-3FB780863D6B}" presName="composite2" presStyleCnt="0"/>
      <dgm:spPr/>
    </dgm:pt>
    <dgm:pt modelId="{2573856B-2746-42FD-88A7-A06E0675AC27}" type="pres">
      <dgm:prSet presAssocID="{61018AA8-03F4-4289-B6FD-3FB780863D6B}" presName="dummyNode2" presStyleLbl="node1" presStyleIdx="2" presStyleCnt="4"/>
      <dgm:spPr/>
    </dgm:pt>
    <dgm:pt modelId="{ED4120C5-CB7F-4904-8D16-67699CF504C1}" type="pres">
      <dgm:prSet presAssocID="{61018AA8-03F4-4289-B6FD-3FB780863D6B}" presName="childNode2" presStyleLbl="bgAcc1" presStyleIdx="3" presStyleCnt="4">
        <dgm:presLayoutVars>
          <dgm:bulletEnabled val="1"/>
        </dgm:presLayoutVars>
      </dgm:prSet>
      <dgm:spPr/>
    </dgm:pt>
    <dgm:pt modelId="{9C469097-6126-4F6F-AE36-6A7C2EE09BD7}" type="pres">
      <dgm:prSet presAssocID="{61018AA8-03F4-4289-B6FD-3FB780863D6B}" presName="childNode2tx" presStyleLbl="bgAcc1" presStyleIdx="3" presStyleCnt="4">
        <dgm:presLayoutVars>
          <dgm:bulletEnabled val="1"/>
        </dgm:presLayoutVars>
      </dgm:prSet>
      <dgm:spPr/>
    </dgm:pt>
    <dgm:pt modelId="{51CEDACC-3C49-4C30-B086-1DE90683EC78}" type="pres">
      <dgm:prSet presAssocID="{61018AA8-03F4-4289-B6FD-3FB780863D6B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C62F4FC6-F529-49F9-9288-E4616CDEA0CD}" type="pres">
      <dgm:prSet presAssocID="{61018AA8-03F4-4289-B6FD-3FB780863D6B}" presName="connSite2" presStyleCnt="0"/>
      <dgm:spPr/>
    </dgm:pt>
  </dgm:ptLst>
  <dgm:cxnLst>
    <dgm:cxn modelId="{D5C81900-AD14-4FFC-8CEB-4206EEAEC726}" srcId="{3207586A-98CE-4C02-A304-7A4EEE985879}" destId="{2198CEC1-90BB-449A-B706-47C40C4C5551}" srcOrd="1" destOrd="0" parTransId="{54BA92C9-6BFA-42C6-AD03-5C16D02BFF90}" sibTransId="{17553564-8A1F-4505-A777-A977BBFCD755}"/>
    <dgm:cxn modelId="{599A060D-32E9-48A9-BDE5-E75B61C4D7F3}" type="presOf" srcId="{BC7E8BA5-331B-40A3-8593-B95647DED3F1}" destId="{1527873A-2962-4A34-B385-02BED2E83CC8}" srcOrd="1" destOrd="2" presId="urn:microsoft.com/office/officeart/2005/8/layout/hProcess4"/>
    <dgm:cxn modelId="{BB1D670E-9D49-4478-B9E8-0A5564BB6AE8}" type="presOf" srcId="{2198CEC1-90BB-449A-B706-47C40C4C5551}" destId="{1527873A-2962-4A34-B385-02BED2E83CC8}" srcOrd="1" destOrd="1" presId="urn:microsoft.com/office/officeart/2005/8/layout/hProcess4"/>
    <dgm:cxn modelId="{EBEB6410-40D4-4083-A388-14CA78CD127C}" srcId="{B73E5774-8A46-47E8-915C-B5A3217F40FD}" destId="{61018AA8-03F4-4289-B6FD-3FB780863D6B}" srcOrd="3" destOrd="0" parTransId="{79D6C68D-1D80-4836-885D-E530CD9B7751}" sibTransId="{B3E02691-4FA7-4DC4-8025-FF78B19DAACD}"/>
    <dgm:cxn modelId="{202CC710-6C10-4EB6-8EED-86BA2B465EA7}" type="presOf" srcId="{C7359042-867E-4AA7-9E17-F20F4D3BCD44}" destId="{C2C78F12-6EF2-4EF9-979E-8076E925EE29}" srcOrd="0" destOrd="0" presId="urn:microsoft.com/office/officeart/2005/8/layout/hProcess4"/>
    <dgm:cxn modelId="{69F9E911-6C5E-4635-94FD-3D06D141E4E1}" type="presOf" srcId="{D02E2C30-E47A-423A-B0C4-212D8F89978E}" destId="{9A90F541-2A62-47D2-BB34-122BB94E7A8E}" srcOrd="0" destOrd="0" presId="urn:microsoft.com/office/officeart/2005/8/layout/hProcess4"/>
    <dgm:cxn modelId="{93058528-B6DC-41FF-8B6F-0CBAAF9351F0}" type="presOf" srcId="{81E001B7-88D3-44E3-9302-0BF5660D21E9}" destId="{E3C3FD9B-F8E4-4310-B214-5BD1FD1A152A}" srcOrd="0" destOrd="0" presId="urn:microsoft.com/office/officeart/2005/8/layout/hProcess4"/>
    <dgm:cxn modelId="{48A2572A-4160-4E74-A68D-460700C61FE5}" type="presOf" srcId="{B73E5774-8A46-47E8-915C-B5A3217F40FD}" destId="{E405DFBE-E32F-4B7B-974B-5F1DC98FD6B0}" srcOrd="0" destOrd="0" presId="urn:microsoft.com/office/officeart/2005/8/layout/hProcess4"/>
    <dgm:cxn modelId="{FF451D2D-9CE5-40AF-84B7-E56D6F2D93A5}" type="presOf" srcId="{BC7E8BA5-331B-40A3-8593-B95647DED3F1}" destId="{3D9B4067-A263-45EF-B64E-4B0AA522E83E}" srcOrd="0" destOrd="2" presId="urn:microsoft.com/office/officeart/2005/8/layout/hProcess4"/>
    <dgm:cxn modelId="{7B939569-75C2-4A33-AB5D-1A80204FD957}" type="presOf" srcId="{5503B848-45CC-451C-97A6-BBD4369DAB88}" destId="{C188E954-62C8-4D6C-A602-B5F6C3F8B099}" srcOrd="0" destOrd="0" presId="urn:microsoft.com/office/officeart/2005/8/layout/hProcess4"/>
    <dgm:cxn modelId="{B9062A6C-B794-40D6-AC61-B664C5DB83FD}" type="presOf" srcId="{28BA66F0-AAFF-4894-AA3B-CF71EA6B03FE}" destId="{551F8A1E-6CFF-4DA0-ACB5-641BB5831E94}" srcOrd="0" destOrd="0" presId="urn:microsoft.com/office/officeart/2005/8/layout/hProcess4"/>
    <dgm:cxn modelId="{FDB44850-DC25-47F2-BC7F-E4B9801E2596}" type="presOf" srcId="{D02E2C30-E47A-423A-B0C4-212D8F89978E}" destId="{B2293C44-FD2C-4795-BA0C-3BB4D26E3B77}" srcOrd="1" destOrd="0" presId="urn:microsoft.com/office/officeart/2005/8/layout/hProcess4"/>
    <dgm:cxn modelId="{11549F52-AD45-493A-8BCC-BEA34F651D50}" srcId="{B73E5774-8A46-47E8-915C-B5A3217F40FD}" destId="{3207586A-98CE-4C02-A304-7A4EEE985879}" srcOrd="1" destOrd="0" parTransId="{55719EBD-57B3-4493-811A-E00C95C832FA}" sibTransId="{81E001B7-88D3-44E3-9302-0BF5660D21E9}"/>
    <dgm:cxn modelId="{D64D1358-69F3-4E2D-B7CE-5498E4C7E04E}" type="presOf" srcId="{DA751AC3-88FA-4E00-BD7A-95B2BABA0D69}" destId="{ED3C5DAC-61E2-44D2-A214-7ECF4CCAD02D}" srcOrd="0" destOrd="0" presId="urn:microsoft.com/office/officeart/2005/8/layout/hProcess4"/>
    <dgm:cxn modelId="{F3E96E7A-E8BA-401D-A7DA-3333CC20B901}" type="presOf" srcId="{3207586A-98CE-4C02-A304-7A4EEE985879}" destId="{29E06384-5740-42B7-BE77-739AAB411430}" srcOrd="0" destOrd="0" presId="urn:microsoft.com/office/officeart/2005/8/layout/hProcess4"/>
    <dgm:cxn modelId="{C2B3E697-7792-4B35-A000-07CBE3355253}" type="presOf" srcId="{9F5308CA-1972-431A-A9BD-4AD22D37BA5F}" destId="{3D9B4067-A263-45EF-B64E-4B0AA522E83E}" srcOrd="0" destOrd="0" presId="urn:microsoft.com/office/officeart/2005/8/layout/hProcess4"/>
    <dgm:cxn modelId="{8CB1769C-29E8-4441-B763-291ADBECC5E3}" srcId="{61018AA8-03F4-4289-B6FD-3FB780863D6B}" destId="{F038F5C2-858A-426E-A036-63F8DC7318A9}" srcOrd="0" destOrd="0" parTransId="{35FA505C-0AE9-474D-9D11-2EB9F95DCE85}" sibTransId="{71190A68-3647-4FF9-9DE0-FF3CB9E7263C}"/>
    <dgm:cxn modelId="{8125809F-31AA-4BF8-87C5-F5D0AC73D748}" srcId="{C7359042-867E-4AA7-9E17-F20F4D3BCD44}" destId="{D02E2C30-E47A-423A-B0C4-212D8F89978E}" srcOrd="0" destOrd="0" parTransId="{D284FAA5-433E-465B-BBB2-BDD17AF4989E}" sibTransId="{32DD1BA4-4559-44EC-9413-ADC27DEB27AE}"/>
    <dgm:cxn modelId="{50D458AD-73E0-4842-B5FD-0B3202306C64}" type="presOf" srcId="{0D336D50-F85B-408C-8D96-66AB7993C549}" destId="{3F1E93E8-3F3C-4DD8-8A10-AA480D6D6C54}" srcOrd="0" destOrd="0" presId="urn:microsoft.com/office/officeart/2005/8/layout/hProcess4"/>
    <dgm:cxn modelId="{382B3DBB-1928-480D-822A-B68E338866E1}" srcId="{3207586A-98CE-4C02-A304-7A4EEE985879}" destId="{9F5308CA-1972-431A-A9BD-4AD22D37BA5F}" srcOrd="0" destOrd="0" parTransId="{7F20F480-F26D-4665-905B-946EA4C4C277}" sibTransId="{341EF5A5-E040-45CD-BD8A-3EDA84B441CC}"/>
    <dgm:cxn modelId="{05FE9ACC-2B1C-47DD-8997-89B243C3DA36}" type="presOf" srcId="{9F5308CA-1972-431A-A9BD-4AD22D37BA5F}" destId="{1527873A-2962-4A34-B385-02BED2E83CC8}" srcOrd="1" destOrd="0" presId="urn:microsoft.com/office/officeart/2005/8/layout/hProcess4"/>
    <dgm:cxn modelId="{EE6321DF-6548-4ADF-97C6-BF7A55360A64}" srcId="{3207586A-98CE-4C02-A304-7A4EEE985879}" destId="{BC7E8BA5-331B-40A3-8593-B95647DED3F1}" srcOrd="2" destOrd="0" parTransId="{5015873A-57DE-4703-A1DF-D14A95911999}" sibTransId="{E4733034-C329-4A32-9F3C-CDEB35E7D4C7}"/>
    <dgm:cxn modelId="{92EE10E2-40AB-4711-B99E-9E73B3ACE017}" type="presOf" srcId="{F038F5C2-858A-426E-A036-63F8DC7318A9}" destId="{9C469097-6126-4F6F-AE36-6A7C2EE09BD7}" srcOrd="1" destOrd="0" presId="urn:microsoft.com/office/officeart/2005/8/layout/hProcess4"/>
    <dgm:cxn modelId="{B6142DE4-CD05-4C4B-8BE5-759A52B7D6BE}" srcId="{B73E5774-8A46-47E8-915C-B5A3217F40FD}" destId="{C7359042-867E-4AA7-9E17-F20F4D3BCD44}" srcOrd="0" destOrd="0" parTransId="{EDFD2D05-D3B7-4420-9E50-E3D473A9B4B1}" sibTransId="{28BA66F0-AAFF-4894-AA3B-CF71EA6B03FE}"/>
    <dgm:cxn modelId="{C79372E4-26B0-4890-9EF1-C98AACFF3271}" type="presOf" srcId="{61018AA8-03F4-4289-B6FD-3FB780863D6B}" destId="{51CEDACC-3C49-4C30-B086-1DE90683EC78}" srcOrd="0" destOrd="0" presId="urn:microsoft.com/office/officeart/2005/8/layout/hProcess4"/>
    <dgm:cxn modelId="{79B46FEF-C6C2-4421-857F-03726552CC0A}" type="presOf" srcId="{F038F5C2-858A-426E-A036-63F8DC7318A9}" destId="{ED4120C5-CB7F-4904-8D16-67699CF504C1}" srcOrd="0" destOrd="0" presId="urn:microsoft.com/office/officeart/2005/8/layout/hProcess4"/>
    <dgm:cxn modelId="{77E10EF0-8306-407F-AA36-9DE8862D9A45}" type="presOf" srcId="{2198CEC1-90BB-449A-B706-47C40C4C5551}" destId="{3D9B4067-A263-45EF-B64E-4B0AA522E83E}" srcOrd="0" destOrd="1" presId="urn:microsoft.com/office/officeart/2005/8/layout/hProcess4"/>
    <dgm:cxn modelId="{C909D1F6-B650-4534-A43B-F203D9465928}" type="presOf" srcId="{5503B848-45CC-451C-97A6-BBD4369DAB88}" destId="{99298031-B0F9-40D1-AAE5-85433AA0BA11}" srcOrd="1" destOrd="0" presId="urn:microsoft.com/office/officeart/2005/8/layout/hProcess4"/>
    <dgm:cxn modelId="{EDAAABF9-A58B-4069-962F-3B00C615FF12}" srcId="{DA751AC3-88FA-4E00-BD7A-95B2BABA0D69}" destId="{5503B848-45CC-451C-97A6-BBD4369DAB88}" srcOrd="0" destOrd="0" parTransId="{1717E3EE-C375-46AD-9965-D8F7F17990C6}" sibTransId="{C562343C-834B-4D9A-863C-48CAA1F0B685}"/>
    <dgm:cxn modelId="{56DB55FC-8A8A-4F73-A02E-54E0EB6DFA57}" srcId="{B73E5774-8A46-47E8-915C-B5A3217F40FD}" destId="{DA751AC3-88FA-4E00-BD7A-95B2BABA0D69}" srcOrd="2" destOrd="0" parTransId="{8D60B826-68F0-4F57-BD55-C1A578A94E67}" sibTransId="{0D336D50-F85B-408C-8D96-66AB7993C549}"/>
    <dgm:cxn modelId="{B763E0AA-61CA-4458-ABEC-B538542D8E86}" type="presParOf" srcId="{E405DFBE-E32F-4B7B-974B-5F1DC98FD6B0}" destId="{8F328269-25CC-48AF-944E-42A8B0275E9A}" srcOrd="0" destOrd="0" presId="urn:microsoft.com/office/officeart/2005/8/layout/hProcess4"/>
    <dgm:cxn modelId="{6F1F2FA9-997B-4AD5-96BC-3A36FF4B232D}" type="presParOf" srcId="{E405DFBE-E32F-4B7B-974B-5F1DC98FD6B0}" destId="{E971F234-91E6-4F7B-B74B-8640863620A9}" srcOrd="1" destOrd="0" presId="urn:microsoft.com/office/officeart/2005/8/layout/hProcess4"/>
    <dgm:cxn modelId="{B5F082FB-BC12-40B5-BC76-DA73F76DD750}" type="presParOf" srcId="{E405DFBE-E32F-4B7B-974B-5F1DC98FD6B0}" destId="{979ED729-4EC0-4F1D-9B55-F48CF0438D4F}" srcOrd="2" destOrd="0" presId="urn:microsoft.com/office/officeart/2005/8/layout/hProcess4"/>
    <dgm:cxn modelId="{4A555325-B4DD-4337-B3D1-3D2325B485E7}" type="presParOf" srcId="{979ED729-4EC0-4F1D-9B55-F48CF0438D4F}" destId="{E1DFFDBE-D1C0-4EED-A682-6BEF6063790B}" srcOrd="0" destOrd="0" presId="urn:microsoft.com/office/officeart/2005/8/layout/hProcess4"/>
    <dgm:cxn modelId="{2434EFE1-6CCA-41EB-AFF8-2BC73E27D396}" type="presParOf" srcId="{E1DFFDBE-D1C0-4EED-A682-6BEF6063790B}" destId="{3498EA33-22F1-49F0-B800-D6F15640ABCC}" srcOrd="0" destOrd="0" presId="urn:microsoft.com/office/officeart/2005/8/layout/hProcess4"/>
    <dgm:cxn modelId="{CE450BD9-4DA9-43A5-9EE5-9B9D368D67E8}" type="presParOf" srcId="{E1DFFDBE-D1C0-4EED-A682-6BEF6063790B}" destId="{9A90F541-2A62-47D2-BB34-122BB94E7A8E}" srcOrd="1" destOrd="0" presId="urn:microsoft.com/office/officeart/2005/8/layout/hProcess4"/>
    <dgm:cxn modelId="{3778224D-63C0-4683-B807-591B4D0E07D1}" type="presParOf" srcId="{E1DFFDBE-D1C0-4EED-A682-6BEF6063790B}" destId="{B2293C44-FD2C-4795-BA0C-3BB4D26E3B77}" srcOrd="2" destOrd="0" presId="urn:microsoft.com/office/officeart/2005/8/layout/hProcess4"/>
    <dgm:cxn modelId="{A0351368-1ADA-468A-8A0E-A450FF911B0F}" type="presParOf" srcId="{E1DFFDBE-D1C0-4EED-A682-6BEF6063790B}" destId="{C2C78F12-6EF2-4EF9-979E-8076E925EE29}" srcOrd="3" destOrd="0" presId="urn:microsoft.com/office/officeart/2005/8/layout/hProcess4"/>
    <dgm:cxn modelId="{BBC4ED8D-5093-4C87-BE2D-96502BAAE823}" type="presParOf" srcId="{E1DFFDBE-D1C0-4EED-A682-6BEF6063790B}" destId="{E39A3F46-89F8-4DF8-BF7E-9859AAC6E488}" srcOrd="4" destOrd="0" presId="urn:microsoft.com/office/officeart/2005/8/layout/hProcess4"/>
    <dgm:cxn modelId="{4CA0E304-6F11-4A49-8E64-EC21AD66A830}" type="presParOf" srcId="{979ED729-4EC0-4F1D-9B55-F48CF0438D4F}" destId="{551F8A1E-6CFF-4DA0-ACB5-641BB5831E94}" srcOrd="1" destOrd="0" presId="urn:microsoft.com/office/officeart/2005/8/layout/hProcess4"/>
    <dgm:cxn modelId="{A975400E-9AB0-4E43-A636-16A84E83F7CF}" type="presParOf" srcId="{979ED729-4EC0-4F1D-9B55-F48CF0438D4F}" destId="{32F9CCD5-10C7-4F44-91C1-928D5A2982EA}" srcOrd="2" destOrd="0" presId="urn:microsoft.com/office/officeart/2005/8/layout/hProcess4"/>
    <dgm:cxn modelId="{72496043-A5AF-42DB-917D-F643D9EEB2F9}" type="presParOf" srcId="{32F9CCD5-10C7-4F44-91C1-928D5A2982EA}" destId="{B33CFF0C-DEBA-46E0-BD9B-184DAD69ED47}" srcOrd="0" destOrd="0" presId="urn:microsoft.com/office/officeart/2005/8/layout/hProcess4"/>
    <dgm:cxn modelId="{962EC296-D901-42D7-BB82-EAEC0C442E30}" type="presParOf" srcId="{32F9CCD5-10C7-4F44-91C1-928D5A2982EA}" destId="{3D9B4067-A263-45EF-B64E-4B0AA522E83E}" srcOrd="1" destOrd="0" presId="urn:microsoft.com/office/officeart/2005/8/layout/hProcess4"/>
    <dgm:cxn modelId="{55FBC5C0-62F4-458A-B4C7-EFC1CC5B18C7}" type="presParOf" srcId="{32F9CCD5-10C7-4F44-91C1-928D5A2982EA}" destId="{1527873A-2962-4A34-B385-02BED2E83CC8}" srcOrd="2" destOrd="0" presId="urn:microsoft.com/office/officeart/2005/8/layout/hProcess4"/>
    <dgm:cxn modelId="{66B9EBE0-52B4-43D6-95C1-18216B24166F}" type="presParOf" srcId="{32F9CCD5-10C7-4F44-91C1-928D5A2982EA}" destId="{29E06384-5740-42B7-BE77-739AAB411430}" srcOrd="3" destOrd="0" presId="urn:microsoft.com/office/officeart/2005/8/layout/hProcess4"/>
    <dgm:cxn modelId="{6159758D-EF22-4F7B-BE85-57A726A09AA7}" type="presParOf" srcId="{32F9CCD5-10C7-4F44-91C1-928D5A2982EA}" destId="{AFFA9636-43A9-42FA-AF1C-87895690353F}" srcOrd="4" destOrd="0" presId="urn:microsoft.com/office/officeart/2005/8/layout/hProcess4"/>
    <dgm:cxn modelId="{EFF6194A-A68C-4339-9577-8CCD5494ACD2}" type="presParOf" srcId="{979ED729-4EC0-4F1D-9B55-F48CF0438D4F}" destId="{E3C3FD9B-F8E4-4310-B214-5BD1FD1A152A}" srcOrd="3" destOrd="0" presId="urn:microsoft.com/office/officeart/2005/8/layout/hProcess4"/>
    <dgm:cxn modelId="{3A96A2F3-2B9F-4666-BF18-27829B345A4A}" type="presParOf" srcId="{979ED729-4EC0-4F1D-9B55-F48CF0438D4F}" destId="{D7D1A5F8-39A3-4FF5-B2C2-BDBE53A34A1A}" srcOrd="4" destOrd="0" presId="urn:microsoft.com/office/officeart/2005/8/layout/hProcess4"/>
    <dgm:cxn modelId="{7D59CF87-8845-44C0-8DC2-5B04A2DFE0D2}" type="presParOf" srcId="{D7D1A5F8-39A3-4FF5-B2C2-BDBE53A34A1A}" destId="{F53F98DE-576C-431F-A367-635D81263DE4}" srcOrd="0" destOrd="0" presId="urn:microsoft.com/office/officeart/2005/8/layout/hProcess4"/>
    <dgm:cxn modelId="{C6946651-A31E-4408-8FEC-E9C6259DF572}" type="presParOf" srcId="{D7D1A5F8-39A3-4FF5-B2C2-BDBE53A34A1A}" destId="{C188E954-62C8-4D6C-A602-B5F6C3F8B099}" srcOrd="1" destOrd="0" presId="urn:microsoft.com/office/officeart/2005/8/layout/hProcess4"/>
    <dgm:cxn modelId="{32D00C10-D5DF-4214-9A60-265AC0F75FF7}" type="presParOf" srcId="{D7D1A5F8-39A3-4FF5-B2C2-BDBE53A34A1A}" destId="{99298031-B0F9-40D1-AAE5-85433AA0BA11}" srcOrd="2" destOrd="0" presId="urn:microsoft.com/office/officeart/2005/8/layout/hProcess4"/>
    <dgm:cxn modelId="{B986FBA7-512C-498D-85BF-139F5E5DD422}" type="presParOf" srcId="{D7D1A5F8-39A3-4FF5-B2C2-BDBE53A34A1A}" destId="{ED3C5DAC-61E2-44D2-A214-7ECF4CCAD02D}" srcOrd="3" destOrd="0" presId="urn:microsoft.com/office/officeart/2005/8/layout/hProcess4"/>
    <dgm:cxn modelId="{72791A19-C3F2-4B0B-8601-B5FE5EC7A881}" type="presParOf" srcId="{D7D1A5F8-39A3-4FF5-B2C2-BDBE53A34A1A}" destId="{9C8C3660-D99A-46A1-9585-1A3586716C31}" srcOrd="4" destOrd="0" presId="urn:microsoft.com/office/officeart/2005/8/layout/hProcess4"/>
    <dgm:cxn modelId="{8D6E8B21-EB32-4156-8E59-4D3516D7A7C5}" type="presParOf" srcId="{979ED729-4EC0-4F1D-9B55-F48CF0438D4F}" destId="{3F1E93E8-3F3C-4DD8-8A10-AA480D6D6C54}" srcOrd="5" destOrd="0" presId="urn:microsoft.com/office/officeart/2005/8/layout/hProcess4"/>
    <dgm:cxn modelId="{FD817A7B-500C-4183-B805-217A43C4E420}" type="presParOf" srcId="{979ED729-4EC0-4F1D-9B55-F48CF0438D4F}" destId="{6E603495-CA9E-4797-A731-A666FC30856F}" srcOrd="6" destOrd="0" presId="urn:microsoft.com/office/officeart/2005/8/layout/hProcess4"/>
    <dgm:cxn modelId="{698E7918-6BC8-4168-8DCD-F4FEBBE22274}" type="presParOf" srcId="{6E603495-CA9E-4797-A731-A666FC30856F}" destId="{2573856B-2746-42FD-88A7-A06E0675AC27}" srcOrd="0" destOrd="0" presId="urn:microsoft.com/office/officeart/2005/8/layout/hProcess4"/>
    <dgm:cxn modelId="{DC949518-20A3-41FE-A952-F46F211919BC}" type="presParOf" srcId="{6E603495-CA9E-4797-A731-A666FC30856F}" destId="{ED4120C5-CB7F-4904-8D16-67699CF504C1}" srcOrd="1" destOrd="0" presId="urn:microsoft.com/office/officeart/2005/8/layout/hProcess4"/>
    <dgm:cxn modelId="{7DC77D80-5B52-4AED-890B-945A2B28FC61}" type="presParOf" srcId="{6E603495-CA9E-4797-A731-A666FC30856F}" destId="{9C469097-6126-4F6F-AE36-6A7C2EE09BD7}" srcOrd="2" destOrd="0" presId="urn:microsoft.com/office/officeart/2005/8/layout/hProcess4"/>
    <dgm:cxn modelId="{1E382054-ECD8-4C49-95DD-1FB66A84B636}" type="presParOf" srcId="{6E603495-CA9E-4797-A731-A666FC30856F}" destId="{51CEDACC-3C49-4C30-B086-1DE90683EC78}" srcOrd="3" destOrd="0" presId="urn:microsoft.com/office/officeart/2005/8/layout/hProcess4"/>
    <dgm:cxn modelId="{7FC54B1B-A5A9-4B0C-BB86-6A2442C7B339}" type="presParOf" srcId="{6E603495-CA9E-4797-A731-A666FC30856F}" destId="{C62F4FC6-F529-49F9-9288-E4616CDEA0CD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7D3A0-20F5-4926-8B34-A2405C026BA8}">
      <dsp:nvSpPr>
        <dsp:cNvPr id="0" name=""/>
        <dsp:cNvSpPr/>
      </dsp:nvSpPr>
      <dsp:spPr>
        <a:xfrm>
          <a:off x="0" y="0"/>
          <a:ext cx="5254752" cy="8352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Meets Requirements </a:t>
          </a:r>
          <a:r>
            <a:rPr lang="en-US" sz="1600" kern="1200" dirty="0"/>
            <a:t>- meets the purposes and requirements of IDEA B.</a:t>
          </a:r>
          <a:endParaRPr lang="en-US" sz="1600" b="1" kern="1200" dirty="0"/>
        </a:p>
      </dsp:txBody>
      <dsp:txXfrm>
        <a:off x="24463" y="24463"/>
        <a:ext cx="4282908" cy="786293"/>
      </dsp:txXfrm>
    </dsp:sp>
    <dsp:sp modelId="{AB5536A1-3005-4DAE-B787-798103961B8D}">
      <dsp:nvSpPr>
        <dsp:cNvPr id="0" name=""/>
        <dsp:cNvSpPr/>
      </dsp:nvSpPr>
      <dsp:spPr>
        <a:xfrm>
          <a:off x="440085" y="987077"/>
          <a:ext cx="5254752" cy="835219"/>
        </a:xfrm>
        <a:prstGeom prst="roundRect">
          <a:avLst>
            <a:gd name="adj" fmla="val 10000"/>
          </a:avLst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 </a:t>
          </a:r>
          <a:r>
            <a:rPr lang="en-US" sz="1600" b="1" kern="1200" dirty="0"/>
            <a:t>Needs Assistance </a:t>
          </a:r>
          <a:r>
            <a:rPr lang="en-US" sz="1600" kern="1200" dirty="0"/>
            <a:t>- in implementing the requirements of Part B</a:t>
          </a:r>
        </a:p>
      </dsp:txBody>
      <dsp:txXfrm>
        <a:off x="464548" y="1011540"/>
        <a:ext cx="4222847" cy="786293"/>
      </dsp:txXfrm>
    </dsp:sp>
    <dsp:sp modelId="{403D62EC-9082-4D4D-BD6D-B1393612C97E}">
      <dsp:nvSpPr>
        <dsp:cNvPr id="0" name=""/>
        <dsp:cNvSpPr/>
      </dsp:nvSpPr>
      <dsp:spPr>
        <a:xfrm>
          <a:off x="873602" y="1974155"/>
          <a:ext cx="5254752" cy="835219"/>
        </a:xfrm>
        <a:prstGeom prst="roundRect">
          <a:avLst>
            <a:gd name="adj" fmla="val 10000"/>
          </a:avLst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Needs Intervention </a:t>
          </a:r>
          <a:r>
            <a:rPr lang="en-US" sz="1600" kern="1200" dirty="0"/>
            <a:t>- in implementing the requirements of Part B</a:t>
          </a:r>
        </a:p>
      </dsp:txBody>
      <dsp:txXfrm>
        <a:off x="898065" y="1998618"/>
        <a:ext cx="4229416" cy="786293"/>
      </dsp:txXfrm>
    </dsp:sp>
    <dsp:sp modelId="{0D957A50-5B7D-4AB3-A444-BFA97F4C431C}">
      <dsp:nvSpPr>
        <dsp:cNvPr id="0" name=""/>
        <dsp:cNvSpPr/>
      </dsp:nvSpPr>
      <dsp:spPr>
        <a:xfrm>
          <a:off x="1313687" y="2961233"/>
          <a:ext cx="5254752" cy="835219"/>
        </a:xfrm>
        <a:prstGeom prst="roundRect">
          <a:avLst>
            <a:gd name="adj" fmla="val 1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Needs Substantial Intervention </a:t>
          </a:r>
          <a:r>
            <a:rPr lang="en-US" sz="1600" kern="1200" dirty="0"/>
            <a:t>- in implementing the requirements of Part B</a:t>
          </a:r>
        </a:p>
      </dsp:txBody>
      <dsp:txXfrm>
        <a:off x="1338150" y="2985696"/>
        <a:ext cx="4222847" cy="786293"/>
      </dsp:txXfrm>
    </dsp:sp>
    <dsp:sp modelId="{1FFEFC0A-2D4F-4971-82AE-7B4AB8332325}">
      <dsp:nvSpPr>
        <dsp:cNvPr id="0" name=""/>
        <dsp:cNvSpPr/>
      </dsp:nvSpPr>
      <dsp:spPr>
        <a:xfrm>
          <a:off x="4711859" y="639702"/>
          <a:ext cx="542892" cy="5428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4834010" y="639702"/>
        <a:ext cx="298590" cy="408526"/>
      </dsp:txXfrm>
    </dsp:sp>
    <dsp:sp modelId="{32E2D6A9-A478-438D-A831-783B8E27B233}">
      <dsp:nvSpPr>
        <dsp:cNvPr id="0" name=""/>
        <dsp:cNvSpPr/>
      </dsp:nvSpPr>
      <dsp:spPr>
        <a:xfrm>
          <a:off x="5151944" y="1626780"/>
          <a:ext cx="542892" cy="5428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14570"/>
            <a:satOff val="50000"/>
            <a:lumOff val="89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014570"/>
              <a:satOff val="50000"/>
              <a:lumOff val="8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5274095" y="1626780"/>
        <a:ext cx="298590" cy="408526"/>
      </dsp:txXfrm>
    </dsp:sp>
    <dsp:sp modelId="{EEC71F1D-5104-47F8-9952-0F06B45DAE69}">
      <dsp:nvSpPr>
        <dsp:cNvPr id="0" name=""/>
        <dsp:cNvSpPr/>
      </dsp:nvSpPr>
      <dsp:spPr>
        <a:xfrm>
          <a:off x="5585461" y="2613857"/>
          <a:ext cx="542892" cy="54289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5707612" y="2613857"/>
        <a:ext cx="298590" cy="408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90F541-2A62-47D2-BB34-122BB94E7A8E}">
      <dsp:nvSpPr>
        <dsp:cNvPr id="0" name=""/>
        <dsp:cNvSpPr/>
      </dsp:nvSpPr>
      <dsp:spPr>
        <a:xfrm>
          <a:off x="4818" y="1865339"/>
          <a:ext cx="2046565" cy="1687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Indicators 4B, 9, 10, 11,12,13</a:t>
          </a:r>
        </a:p>
      </dsp:txBody>
      <dsp:txXfrm>
        <a:off x="43663" y="1904184"/>
        <a:ext cx="1968875" cy="1248586"/>
      </dsp:txXfrm>
    </dsp:sp>
    <dsp:sp modelId="{551F8A1E-6CFF-4DA0-ACB5-641BB5831E94}">
      <dsp:nvSpPr>
        <dsp:cNvPr id="0" name=""/>
        <dsp:cNvSpPr/>
      </dsp:nvSpPr>
      <dsp:spPr>
        <a:xfrm>
          <a:off x="1151805" y="2280704"/>
          <a:ext cx="2213842" cy="2213842"/>
        </a:xfrm>
        <a:prstGeom prst="leftCircularArrow">
          <a:avLst>
            <a:gd name="adj1" fmla="val 3035"/>
            <a:gd name="adj2" fmla="val 372440"/>
            <a:gd name="adj3" fmla="val 2083611"/>
            <a:gd name="adj4" fmla="val 8960149"/>
            <a:gd name="adj5" fmla="val 3541"/>
          </a:avLst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78F12-6EF2-4EF9-979E-8076E925EE29}">
      <dsp:nvSpPr>
        <dsp:cNvPr id="0" name=""/>
        <dsp:cNvSpPr/>
      </dsp:nvSpPr>
      <dsp:spPr>
        <a:xfrm>
          <a:off x="459610" y="3191616"/>
          <a:ext cx="1819169" cy="723423"/>
        </a:xfrm>
        <a:prstGeom prst="roundRect">
          <a:avLst>
            <a:gd name="adj" fmla="val 10000"/>
          </a:avLst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Compliance Indicators</a:t>
          </a:r>
        </a:p>
      </dsp:txBody>
      <dsp:txXfrm>
        <a:off x="480798" y="3212804"/>
        <a:ext cx="1776793" cy="681047"/>
      </dsp:txXfrm>
    </dsp:sp>
    <dsp:sp modelId="{3D9B4067-A263-45EF-B64E-4B0AA522E83E}">
      <dsp:nvSpPr>
        <dsp:cNvPr id="0" name=""/>
        <dsp:cNvSpPr/>
      </dsp:nvSpPr>
      <dsp:spPr>
        <a:xfrm>
          <a:off x="2587512" y="1831680"/>
          <a:ext cx="2046565" cy="1687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50000"/>
              <a:hueOff val="167129"/>
              <a:satOff val="4478"/>
              <a:lumOff val="19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Valid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Reliable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Timely</a:t>
          </a:r>
        </a:p>
      </dsp:txBody>
      <dsp:txXfrm>
        <a:off x="2626357" y="2232237"/>
        <a:ext cx="1968875" cy="1248586"/>
      </dsp:txXfrm>
    </dsp:sp>
    <dsp:sp modelId="{E3C3FD9B-F8E4-4310-B214-5BD1FD1A152A}">
      <dsp:nvSpPr>
        <dsp:cNvPr id="0" name=""/>
        <dsp:cNvSpPr/>
      </dsp:nvSpPr>
      <dsp:spPr>
        <a:xfrm>
          <a:off x="3737558" y="838022"/>
          <a:ext cx="2487883" cy="2487883"/>
        </a:xfrm>
        <a:prstGeom prst="circularArrow">
          <a:avLst>
            <a:gd name="adj1" fmla="val 2701"/>
            <a:gd name="adj2" fmla="val 328831"/>
            <a:gd name="adj3" fmla="val 19495658"/>
            <a:gd name="adj4" fmla="val 12575511"/>
            <a:gd name="adj5" fmla="val 3151"/>
          </a:avLst>
        </a:prstGeom>
        <a:solidFill>
          <a:schemeClr val="accent5">
            <a:shade val="90000"/>
            <a:hueOff val="233943"/>
            <a:satOff val="-2143"/>
            <a:lumOff val="185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06384-5740-42B7-BE77-739AAB411430}">
      <dsp:nvSpPr>
        <dsp:cNvPr id="0" name=""/>
        <dsp:cNvSpPr/>
      </dsp:nvSpPr>
      <dsp:spPr>
        <a:xfrm>
          <a:off x="3053520" y="1503627"/>
          <a:ext cx="1819169" cy="723423"/>
        </a:xfrm>
        <a:prstGeom prst="roundRect">
          <a:avLst>
            <a:gd name="adj" fmla="val 10000"/>
          </a:avLst>
        </a:prstGeom>
        <a:solidFill>
          <a:schemeClr val="accent5">
            <a:shade val="50000"/>
            <a:hueOff val="167129"/>
            <a:satOff val="4478"/>
            <a:lumOff val="19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Data Submissions</a:t>
          </a:r>
        </a:p>
      </dsp:txBody>
      <dsp:txXfrm>
        <a:off x="3074708" y="1524815"/>
        <a:ext cx="1776793" cy="681047"/>
      </dsp:txXfrm>
    </dsp:sp>
    <dsp:sp modelId="{C188E954-62C8-4D6C-A602-B5F6C3F8B099}">
      <dsp:nvSpPr>
        <dsp:cNvPr id="0" name=""/>
        <dsp:cNvSpPr/>
      </dsp:nvSpPr>
      <dsp:spPr>
        <a:xfrm>
          <a:off x="5192637" y="1865339"/>
          <a:ext cx="2046565" cy="1687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50000"/>
              <a:hueOff val="334258"/>
              <a:satOff val="8955"/>
              <a:lumOff val="394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Previous findings of non-compliance are corrected</a:t>
          </a:r>
        </a:p>
      </dsp:txBody>
      <dsp:txXfrm>
        <a:off x="5231482" y="1904184"/>
        <a:ext cx="1968875" cy="1248586"/>
      </dsp:txXfrm>
    </dsp:sp>
    <dsp:sp modelId="{3F1E93E8-3F3C-4DD8-8A10-AA480D6D6C54}">
      <dsp:nvSpPr>
        <dsp:cNvPr id="0" name=""/>
        <dsp:cNvSpPr/>
      </dsp:nvSpPr>
      <dsp:spPr>
        <a:xfrm>
          <a:off x="6348522" y="2288082"/>
          <a:ext cx="2226378" cy="2226378"/>
        </a:xfrm>
        <a:prstGeom prst="leftCircularArrow">
          <a:avLst>
            <a:gd name="adj1" fmla="val 3018"/>
            <a:gd name="adj2" fmla="val 370195"/>
            <a:gd name="adj3" fmla="val 2145705"/>
            <a:gd name="adj4" fmla="val 9024489"/>
            <a:gd name="adj5" fmla="val 3521"/>
          </a:avLst>
        </a:prstGeom>
        <a:solidFill>
          <a:schemeClr val="accent5">
            <a:shade val="90000"/>
            <a:hueOff val="233943"/>
            <a:satOff val="-2143"/>
            <a:lumOff val="185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3C5DAC-61E2-44D2-A214-7ECF4CCAD02D}">
      <dsp:nvSpPr>
        <dsp:cNvPr id="0" name=""/>
        <dsp:cNvSpPr/>
      </dsp:nvSpPr>
      <dsp:spPr>
        <a:xfrm>
          <a:off x="5647430" y="3191616"/>
          <a:ext cx="1819169" cy="723423"/>
        </a:xfrm>
        <a:prstGeom prst="roundRect">
          <a:avLst>
            <a:gd name="adj" fmla="val 10000"/>
          </a:avLst>
        </a:prstGeom>
        <a:solidFill>
          <a:schemeClr val="accent5">
            <a:shade val="50000"/>
            <a:hueOff val="334258"/>
            <a:satOff val="8955"/>
            <a:lumOff val="394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Correction/Continuation of Non-Compliance</a:t>
          </a:r>
        </a:p>
      </dsp:txBody>
      <dsp:txXfrm>
        <a:off x="5668618" y="3212804"/>
        <a:ext cx="1776793" cy="681047"/>
      </dsp:txXfrm>
    </dsp:sp>
    <dsp:sp modelId="{ED4120C5-CB7F-4904-8D16-67699CF504C1}">
      <dsp:nvSpPr>
        <dsp:cNvPr id="0" name=""/>
        <dsp:cNvSpPr/>
      </dsp:nvSpPr>
      <dsp:spPr>
        <a:xfrm>
          <a:off x="7786547" y="1865339"/>
          <a:ext cx="2046565" cy="16879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50000"/>
              <a:hueOff val="167129"/>
              <a:satOff val="4478"/>
              <a:lumOff val="19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Fiscal Audit Finding(s)</a:t>
          </a:r>
        </a:p>
      </dsp:txBody>
      <dsp:txXfrm>
        <a:off x="7825392" y="2265895"/>
        <a:ext cx="1968875" cy="1248586"/>
      </dsp:txXfrm>
    </dsp:sp>
    <dsp:sp modelId="{51CEDACC-3C49-4C30-B086-1DE90683EC78}">
      <dsp:nvSpPr>
        <dsp:cNvPr id="0" name=""/>
        <dsp:cNvSpPr/>
      </dsp:nvSpPr>
      <dsp:spPr>
        <a:xfrm>
          <a:off x="8241340" y="1503627"/>
          <a:ext cx="1819169" cy="723423"/>
        </a:xfrm>
        <a:prstGeom prst="roundRect">
          <a:avLst>
            <a:gd name="adj" fmla="val 10000"/>
          </a:avLst>
        </a:prstGeom>
        <a:solidFill>
          <a:schemeClr val="accent5">
            <a:shade val="50000"/>
            <a:hueOff val="167129"/>
            <a:satOff val="4478"/>
            <a:lumOff val="19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Other Relevant Items</a:t>
          </a:r>
        </a:p>
      </dsp:txBody>
      <dsp:txXfrm>
        <a:off x="8262528" y="1524815"/>
        <a:ext cx="1776793" cy="6810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3656397-354B-4153-A2AB-154D3B4430F0}" type="datetime1">
              <a:rPr lang="en-US" smtClean="0"/>
              <a:t>9/5/2023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7F8E3F6-DE14-48B2-B2BC-6FABA9630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606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E668-8888-4197-A4D2-FEC88634B233}" type="datetime1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45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6397-354B-4153-A2AB-154D3B4430F0}" type="datetime1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11877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77D-C9A1-45AA-AC10-AFF519A3851F}" type="datetime1">
              <a:rPr lang="en-US" smtClean="0"/>
              <a:t>9/5/2023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3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9/5/2023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574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E0991-23BB-45D5-BAEB-B553F9B8A305}" type="datetime1">
              <a:rPr lang="en-US" smtClean="0"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0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7B0C5-9F67-4669-A4A2-41B9471411CA}" type="datetime1">
              <a:rPr lang="en-US" smtClean="0"/>
              <a:t>9/5/2023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9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D4A42-FCB8-45FC-A867-F39E78C5E1DB}" type="datetime1">
              <a:rPr lang="en-US" smtClean="0"/>
              <a:t>9/5/2023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2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7FDA-8B40-48DB-9D0A-11542CA20719}" type="datetime1">
              <a:rPr lang="en-US" smtClean="0"/>
              <a:t>9/5/2023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0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ADD18-C0CE-45E3-8D55-502464031F41}" type="datetime1">
              <a:rPr lang="en-US" smtClean="0"/>
              <a:t>9/5/2023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9233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A252F43-20FB-40FD-903A-F81CF88BE65B}" type="datetime1">
              <a:rPr lang="en-US" smtClean="0"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F8E3F6-DE14-48B2-B2BC-6FABA9630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0293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3656397-354B-4153-A2AB-154D3B4430F0}" type="datetime1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7F8E3F6-DE14-48B2-B2BC-6FABA9630F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F0A2B9-BF22-13F4-904D-C24B214F00EB}"/>
              </a:ext>
            </a:extLst>
          </p:cNvPr>
          <p:cNvSpPr/>
          <p:nvPr userDrawn="1"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4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Charlene.Marcotte@ped.nm.g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A927C3B-99B6-4CC8-9B17-E037F8499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1D606D-4DA3-4806-8F40-02982F4AD0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42" y="643464"/>
            <a:ext cx="10905291" cy="55710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>
            <a:softEdge rad="0"/>
          </a:effectLst>
        </p:spPr>
        <p:txBody>
          <a:bodyPr/>
          <a:lstStyle/>
          <a:p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D7A4F52-D451-483C-8243-5B0F83B91D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680" y="809244"/>
            <a:ext cx="10579608" cy="5239512"/>
          </a:xfrm>
          <a:prstGeom prst="rect">
            <a:avLst/>
          </a:prstGeom>
          <a:ln w="6350" cap="sq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648758-3266-087A-6C6D-F59F7BBBFB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1883" y="1260389"/>
            <a:ext cx="6704658" cy="4335616"/>
          </a:xfrm>
        </p:spPr>
        <p:txBody>
          <a:bodyPr>
            <a:normAutofit/>
          </a:bodyPr>
          <a:lstStyle/>
          <a:p>
            <a:pPr algn="r"/>
            <a:r>
              <a:rPr lang="en-US" sz="5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16C16-6EE1-F857-13E9-EFC4D01452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3205" y="1260389"/>
            <a:ext cx="2658449" cy="4334006"/>
          </a:xfrm>
        </p:spPr>
        <p:txBody>
          <a:bodyPr anchor="ctr">
            <a:normAutofit/>
          </a:bodyPr>
          <a:lstStyle/>
          <a:p>
            <a:pPr algn="l"/>
            <a:endParaRPr lang="en-US" sz="20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413C9D-32A8-4475-92E1-327E02990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2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6">
            <a:extLst>
              <a:ext uri="{FF2B5EF4-FFF2-40B4-BE49-F238E27FC236}">
                <a16:creationId xmlns:a16="http://schemas.microsoft.com/office/drawing/2014/main" id="{603CE0F0-8654-689A-55F7-4F7F5C4BF5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813"/>
          <a:stretch>
            <a:fillRect/>
          </a:stretch>
        </p:blipFill>
        <p:spPr>
          <a:xfrm>
            <a:off x="8696537" y="739666"/>
            <a:ext cx="2073910" cy="2687726"/>
          </a:xfrm>
          <a:prstGeom prst="rect">
            <a:avLst/>
          </a:prstGeom>
        </p:spPr>
      </p:pic>
      <p:pic>
        <p:nvPicPr>
          <p:cNvPr id="6" name="Picture 5" descr="U.S. Department of Education seal">
            <a:extLst>
              <a:ext uri="{FF2B5EF4-FFF2-40B4-BE49-F238E27FC236}">
                <a16:creationId xmlns:a16="http://schemas.microsoft.com/office/drawing/2014/main" id="{F3C8C8AE-0395-7307-9242-86F23750F9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115" y="3464315"/>
            <a:ext cx="1997332" cy="2001223"/>
          </a:xfrm>
          <a:prstGeom prst="rect">
            <a:avLst/>
          </a:prstGeom>
        </p:spPr>
      </p:pic>
      <p:sp>
        <p:nvSpPr>
          <p:cNvPr id="7" name="TextBox 27">
            <a:extLst>
              <a:ext uri="{FF2B5EF4-FFF2-40B4-BE49-F238E27FC236}">
                <a16:creationId xmlns:a16="http://schemas.microsoft.com/office/drawing/2014/main" id="{7D5B420D-DACB-2B78-25B9-4F4B7585E72E}"/>
              </a:ext>
            </a:extLst>
          </p:cNvPr>
          <p:cNvSpPr txBox="1"/>
          <p:nvPr/>
        </p:nvSpPr>
        <p:spPr>
          <a:xfrm>
            <a:off x="1318703" y="1759057"/>
            <a:ext cx="6669503" cy="31858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864"/>
              </a:lnSpc>
            </a:pPr>
            <a:r>
              <a:rPr lang="en-US" sz="4000" dirty="0">
                <a:solidFill>
                  <a:schemeClr val="accent5">
                    <a:lumMod val="75000"/>
                  </a:schemeClr>
                </a:solidFill>
                <a:latin typeface="Dreaming Outloud Script Pro" panose="03050502040304050704" pitchFamily="66" charset="0"/>
                <a:cs typeface="Dreaming Outloud Script Pro" panose="03050502040304050704" pitchFamily="66" charset="0"/>
              </a:rPr>
              <a:t>Special Education Division </a:t>
            </a:r>
          </a:p>
          <a:p>
            <a:pPr>
              <a:lnSpc>
                <a:spcPts val="4284"/>
              </a:lnSpc>
            </a:pPr>
            <a:endParaRPr lang="en-US" sz="4400" dirty="0">
              <a:solidFill>
                <a:srgbClr val="AA5B42"/>
              </a:solidFill>
              <a:latin typeface="Ananias"/>
            </a:endParaRPr>
          </a:p>
          <a:p>
            <a:pPr algn="ctr">
              <a:lnSpc>
                <a:spcPts val="4284"/>
              </a:lnSpc>
            </a:pPr>
            <a:r>
              <a:rPr lang="en-US" sz="4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2023 </a:t>
            </a:r>
          </a:p>
          <a:p>
            <a:pPr algn="ctr">
              <a:lnSpc>
                <a:spcPts val="4284"/>
              </a:lnSpc>
            </a:pPr>
            <a:r>
              <a:rPr lang="en-US" sz="4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Stakeholder</a:t>
            </a:r>
          </a:p>
          <a:p>
            <a:pPr algn="ctr">
              <a:lnSpc>
                <a:spcPts val="4284"/>
              </a:lnSpc>
            </a:pPr>
            <a:r>
              <a:rPr lang="en-US" sz="48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Engagement Meeting</a:t>
            </a:r>
          </a:p>
          <a:p>
            <a:pPr algn="ctr">
              <a:lnSpc>
                <a:spcPts val="4284"/>
              </a:lnSpc>
            </a:pPr>
            <a:r>
              <a:rPr lang="en-US" sz="2400" b="1" i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September 6, 2023</a:t>
            </a:r>
          </a:p>
        </p:txBody>
      </p:sp>
    </p:spTree>
    <p:extLst>
      <p:ext uri="{BB962C8B-B14F-4D97-AF65-F5344CB8AC3E}">
        <p14:creationId xmlns:p14="http://schemas.microsoft.com/office/powerpoint/2010/main" val="36265222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37160"/>
            <a:ext cx="10058400" cy="1371600"/>
          </a:xfrm>
        </p:spPr>
        <p:txBody>
          <a:bodyPr/>
          <a:lstStyle/>
          <a:p>
            <a:pPr algn="ctr"/>
            <a:r>
              <a:rPr lang="en-US" dirty="0"/>
              <a:t>Thank you for your input!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Contact Information</a:t>
            </a:r>
          </a:p>
          <a:p>
            <a:pPr lvl="1"/>
            <a:r>
              <a:rPr lang="en-US" dirty="0"/>
              <a:t>Charlene Marcotte, Data Supervisor</a:t>
            </a:r>
          </a:p>
          <a:p>
            <a:pPr lvl="1"/>
            <a:r>
              <a:rPr lang="en-US" dirty="0">
                <a:hlinkClick r:id="rId2"/>
              </a:rPr>
              <a:t>Charlene.Marcotte@ped.nm.gov</a:t>
            </a:r>
            <a:endParaRPr lang="en-US" dirty="0"/>
          </a:p>
          <a:p>
            <a:pPr lvl="1"/>
            <a:r>
              <a:rPr lang="en-US" dirty="0"/>
              <a:t>(505) 309-1688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20040" lvl="1" indent="0" algn="ctr">
              <a:buNone/>
            </a:pPr>
            <a:r>
              <a:rPr lang="en-US" sz="3600" dirty="0">
                <a:latin typeface="Ink Free" panose="03080402000500000000" pitchFamily="66" charset="0"/>
                <a:sym typeface="Wingdings" panose="05000000000000000000" pitchFamily="2" charset="2"/>
              </a:rPr>
              <a:t></a:t>
            </a:r>
            <a:endParaRPr lang="en-US" sz="3600" dirty="0">
              <a:latin typeface="Ink Free" panose="03080402000500000000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0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1390" y="0"/>
            <a:ext cx="10058400" cy="1371600"/>
          </a:xfrm>
        </p:spPr>
        <p:txBody>
          <a:bodyPr/>
          <a:lstStyle/>
          <a:p>
            <a:r>
              <a:rPr lang="en-US" dirty="0"/>
              <a:t>Annual Determinations (ADs)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992"/>
            <a:ext cx="10058400" cy="3931920"/>
          </a:xfrm>
        </p:spPr>
        <p:txBody>
          <a:bodyPr/>
          <a:lstStyle/>
          <a:p>
            <a:r>
              <a:rPr lang="en-US" dirty="0"/>
              <a:t>The State is required to assign annual determinations (AD) to all Local Education Agencies (LEAs) each year.</a:t>
            </a:r>
          </a:p>
          <a:p>
            <a:pPr lvl="1"/>
            <a:r>
              <a:rPr lang="en-US" dirty="0"/>
              <a:t>Individuals with Disabilities Education Act (IDEA) at 34 CFR § 300.600(a)(2) and </a:t>
            </a:r>
          </a:p>
          <a:p>
            <a:pPr lvl="1"/>
            <a:r>
              <a:rPr lang="en-US" dirty="0"/>
              <a:t>Subsection F of 6.31.2.9 NMAC. </a:t>
            </a:r>
          </a:p>
          <a:p>
            <a:r>
              <a:rPr lang="en-US" dirty="0"/>
              <a:t>LEAs are – </a:t>
            </a:r>
          </a:p>
          <a:p>
            <a:pPr lvl="1"/>
            <a:r>
              <a:rPr lang="en-US" dirty="0"/>
              <a:t>school district</a:t>
            </a:r>
          </a:p>
          <a:p>
            <a:pPr lvl="1"/>
            <a:r>
              <a:rPr lang="en-US" dirty="0"/>
              <a:t>state charter school and </a:t>
            </a:r>
          </a:p>
          <a:p>
            <a:pPr lvl="1"/>
            <a:r>
              <a:rPr lang="en-US" dirty="0"/>
              <a:t>State Supported Schools (SSSs)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Investing for tomorrow, delivering today.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3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6008"/>
            <a:ext cx="10678160" cy="1036850"/>
          </a:xfrm>
        </p:spPr>
        <p:txBody>
          <a:bodyPr>
            <a:noAutofit/>
          </a:bodyPr>
          <a:lstStyle/>
          <a:p>
            <a:r>
              <a:rPr lang="en-US" dirty="0"/>
              <a:t>Determination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194" y="1431032"/>
            <a:ext cx="10058400" cy="4050792"/>
          </a:xfrm>
        </p:spPr>
        <p:txBody>
          <a:bodyPr/>
          <a:lstStyle/>
          <a:p>
            <a:pPr algn="l"/>
            <a:r>
              <a:rPr lang="en-US" b="0" i="0" dirty="0">
                <a:solidFill>
                  <a:srgbClr val="1F1F1F"/>
                </a:solidFill>
                <a:effectLst/>
                <a:latin typeface="Open Sans" panose="020B0606030504020204" pitchFamily="34" charset="0"/>
              </a:rPr>
              <a:t>The Special Education Division is required to make annual determinations about the performance of all local education agencies (LEAs) in the state.</a:t>
            </a:r>
          </a:p>
          <a:p>
            <a:pPr algn="l"/>
            <a:r>
              <a:rPr lang="en-US" dirty="0">
                <a:solidFill>
                  <a:srgbClr val="1F1F1F"/>
                </a:solidFill>
                <a:latin typeface="Open Sans" panose="020B0606030504020204" pitchFamily="34" charset="0"/>
              </a:rPr>
              <a:t>F</a:t>
            </a:r>
            <a:r>
              <a:rPr lang="en-US" b="0" i="0" dirty="0">
                <a:solidFill>
                  <a:srgbClr val="1F1F1F"/>
                </a:solidFill>
                <a:effectLst/>
                <a:latin typeface="Open Sans" panose="020B0606030504020204" pitchFamily="34" charset="0"/>
              </a:rPr>
              <a:t>our categories are used for assigning categories: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Investing for tomorrow, delivering today.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95368310"/>
              </p:ext>
            </p:extLst>
          </p:nvPr>
        </p:nvGraphicFramePr>
        <p:xfrm>
          <a:off x="3604249" y="2511219"/>
          <a:ext cx="6568440" cy="3796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390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055" y="255134"/>
            <a:ext cx="10381672" cy="1036850"/>
          </a:xfrm>
        </p:spPr>
        <p:txBody>
          <a:bodyPr>
            <a:noAutofit/>
          </a:bodyPr>
          <a:lstStyle/>
          <a:p>
            <a:r>
              <a:rPr lang="en-US" dirty="0"/>
              <a:t>Elements of Annual Determinations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9291" y="1767840"/>
            <a:ext cx="9601200" cy="452582"/>
          </a:xfrm>
        </p:spPr>
        <p:txBody>
          <a:bodyPr/>
          <a:lstStyle/>
          <a:p>
            <a:r>
              <a:rPr lang="en-US" dirty="0"/>
              <a:t>4 required areas of an annual determination.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Investing for tomorrow, delivering today.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2205255"/>
              </p:ext>
            </p:extLst>
          </p:nvPr>
        </p:nvGraphicFramePr>
        <p:xfrm>
          <a:off x="1137227" y="1679385"/>
          <a:ext cx="1006532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845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269" y="-118872"/>
            <a:ext cx="5583382" cy="1609344"/>
          </a:xfrm>
        </p:spPr>
        <p:txBody>
          <a:bodyPr/>
          <a:lstStyle/>
          <a:p>
            <a:r>
              <a:rPr lang="en-US"/>
              <a:t>Determination Criteria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80495" y="1727372"/>
            <a:ext cx="3974690" cy="4343400"/>
          </a:xfrm>
        </p:spPr>
        <p:txBody>
          <a:bodyPr/>
          <a:lstStyle/>
          <a:p>
            <a:r>
              <a:rPr lang="en-US"/>
              <a:t>This table is currently used to assign a determination based on</a:t>
            </a:r>
          </a:p>
          <a:p>
            <a:pPr lvl="1"/>
            <a:r>
              <a:rPr lang="en-US"/>
              <a:t>LEA performance on the Annual Determination elements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BA991E-D982-E78A-147A-3B14A7C79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2194" y="85572"/>
            <a:ext cx="6560726" cy="668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4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6B4F1-286B-003B-D2D4-0319A0509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6842" y="-136912"/>
            <a:ext cx="5306683" cy="1718225"/>
          </a:xfrm>
        </p:spPr>
        <p:txBody>
          <a:bodyPr>
            <a:normAutofit/>
          </a:bodyPr>
          <a:lstStyle/>
          <a:p>
            <a:r>
              <a:rPr lang="en-US" dirty="0"/>
              <a:t>OSEP QA 23-01 Document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047B46-4F2F-4746-8B82-B30EAAAE03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3443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4E8A8E-D194-4D55-92A3-6B0799722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024" y="253548"/>
            <a:ext cx="5851795" cy="6384816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F5950-555C-FE66-20D4-03F338B09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7324" y="1647516"/>
            <a:ext cx="4602152" cy="3596880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Open Sans" panose="020B0606030504020204" pitchFamily="34" charset="0"/>
              </a:rPr>
              <a:t>Released July 23, 2023</a:t>
            </a:r>
          </a:p>
          <a:p>
            <a:r>
              <a:rPr lang="en-US" dirty="0">
                <a:latin typeface="Open Sans" panose="020B0606030504020204" pitchFamily="34" charset="0"/>
              </a:rPr>
              <a:t>Provides additional and clarifying information on LEA annual determinations.</a:t>
            </a:r>
            <a:endParaRPr lang="en-US" b="0" i="0" dirty="0">
              <a:effectLst/>
              <a:latin typeface="Open Sans" panose="020B060603050402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A7D23E-5424-7845-7FF1-91065B882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23589" y="6266135"/>
            <a:ext cx="4754880" cy="274320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/>
              <a:t>Investing for tomorrow, delivering today.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3EF45F-4E33-7868-1FD3-8666627D3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5367" y="6266135"/>
            <a:ext cx="5486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7F8E3F6-DE14-48B2-B2BC-6FABA9630FB8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73DF6C-8B25-66DF-DB05-552810A97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552" y="392726"/>
            <a:ext cx="4678738" cy="614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035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6B4F1-286B-003B-D2D4-0319A0509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574" y="55704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US" dirty="0"/>
              <a:t>Changes to the LEA Annual Determination Matrix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F5950-555C-FE66-20D4-03F338B09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777" y="1646743"/>
            <a:ext cx="6273273" cy="3564513"/>
          </a:xfrm>
        </p:spPr>
        <p:txBody>
          <a:bodyPr/>
          <a:lstStyle/>
          <a:p>
            <a:r>
              <a:rPr lang="en-US" dirty="0"/>
              <a:t>State is proposing changes to the LEA Annual Determination Matrix</a:t>
            </a:r>
          </a:p>
          <a:p>
            <a:pPr lvl="1"/>
            <a:r>
              <a:rPr lang="en-US" dirty="0"/>
              <a:t>To establish clear criteria for each category.</a:t>
            </a:r>
          </a:p>
          <a:p>
            <a:pPr lvl="1"/>
            <a:r>
              <a:rPr lang="en-US" dirty="0"/>
              <a:t>Add target indicators to the matrix</a:t>
            </a:r>
          </a:p>
          <a:p>
            <a:pPr lvl="1"/>
            <a:r>
              <a:rPr lang="en-US" dirty="0"/>
              <a:t>Remove duplicative criteria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A7D23E-5424-7845-7FF1-91065B882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3EF45F-4E33-7868-1FD3-8666627D3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985790-524F-3882-B42B-229F8D2C8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7532" y="99675"/>
            <a:ext cx="4176122" cy="45723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A67F9C-9139-48C6-83D3-C1E235870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8062" y="4554920"/>
            <a:ext cx="4145592" cy="175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27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AE670-4803-4A29-B651-559B3183C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367" y="0"/>
            <a:ext cx="11154033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Role of the Stakeholder in the SPP/APR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B21F0-CCB7-452A-BA72-A0A7BF545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482811"/>
            <a:ext cx="10058400" cy="4720281"/>
          </a:xfrm>
          <a:noFill/>
        </p:spPr>
        <p:txBody>
          <a:bodyPr/>
          <a:lstStyle/>
          <a:p>
            <a:r>
              <a:rPr lang="en-US" dirty="0"/>
              <a:t>As part of the SPP/APR, Stakeholders must be included in the following activities:</a:t>
            </a:r>
          </a:p>
          <a:p>
            <a:pPr marL="74295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arget setting for SPP/APR indicators </a:t>
            </a:r>
          </a:p>
          <a:p>
            <a:pPr marL="74295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eriod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nalyzing SPP/APR data </a:t>
            </a:r>
          </a:p>
          <a:p>
            <a:pPr marL="74295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eriod"/>
            </a:pPr>
            <a:r>
              <a:rPr lang="en-US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Calibri" panose="020F0502020204030204" pitchFamily="34" charset="0"/>
              </a:rPr>
              <a:t>Providing strategies for improving outcomes for children and youth with disabilities,  </a:t>
            </a:r>
          </a:p>
          <a:p>
            <a:pPr marL="74295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eriod"/>
            </a:pPr>
            <a:r>
              <a:rPr lang="en-US" dirty="0">
                <a:highlight>
                  <a:srgbClr val="FFFF00"/>
                </a:highlight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Calibri" panose="020F0502020204030204" pitchFamily="34" charset="0"/>
              </a:rPr>
              <a:t>valuating the progress the State is making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lphaLcPeriod"/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/>
              <a:t>Objective for today is: </a:t>
            </a:r>
          </a:p>
          <a:p>
            <a:pPr lvl="1"/>
            <a:r>
              <a:rPr lang="en-US" dirty="0"/>
              <a:t>Stakeholders to share feedback and ideas for improving outcomes for students with disabilities.</a:t>
            </a:r>
          </a:p>
          <a:p>
            <a:pPr lvl="1"/>
            <a:r>
              <a:rPr lang="en-US" dirty="0"/>
              <a:t>The state will record feedback and share with internal stakeholders that have a role in decision making.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A87604-86A3-4E23-B4DA-0B5A72643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0B7F6A-CA6D-4BFF-9E61-FCBB19DC9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3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AE8E3-99AE-4909-A378-7E583B108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995" y="-107049"/>
            <a:ext cx="10058400" cy="1371600"/>
          </a:xfrm>
        </p:spPr>
        <p:txBody>
          <a:bodyPr/>
          <a:lstStyle/>
          <a:p>
            <a:pPr algn="ctr"/>
            <a:r>
              <a:rPr lang="en-US" dirty="0"/>
              <a:t>Term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0EAAD-9BD8-4908-8418-7B97091BB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857375"/>
            <a:ext cx="9601200" cy="4343400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/>
              <a:t>OSEP:</a:t>
            </a:r>
            <a:r>
              <a:rPr lang="en-US" b="1" dirty="0"/>
              <a:t>  </a:t>
            </a:r>
            <a:r>
              <a:rPr lang="en-US" dirty="0"/>
              <a:t>Office of Special Education Programs.  Oversees the implementation of the Individuals with Disabilities Education Act, Part B</a:t>
            </a:r>
          </a:p>
          <a:p>
            <a:r>
              <a:rPr lang="en-US" b="1" u="sng" dirty="0"/>
              <a:t>IDEA Part B</a:t>
            </a:r>
            <a:r>
              <a:rPr lang="en-US" b="1" dirty="0"/>
              <a:t>:  </a:t>
            </a:r>
            <a:r>
              <a:rPr lang="en-US" dirty="0"/>
              <a:t>Individuals with Disabilities Education Act, Part B which outlines the requirements for serving students with disabilities for ages 3-21</a:t>
            </a:r>
          </a:p>
          <a:p>
            <a:r>
              <a:rPr lang="en-US" b="1" u="sng" dirty="0"/>
              <a:t>SPP/APR:</a:t>
            </a:r>
            <a:r>
              <a:rPr lang="en-US" b="1" dirty="0"/>
              <a:t>  </a:t>
            </a:r>
            <a:r>
              <a:rPr lang="en-US" dirty="0"/>
              <a:t>State Performance Plan where the state establishes baselines and targets.  Annual Performance Report where the state reports progress on baselines and targets.</a:t>
            </a:r>
            <a:endParaRPr lang="en-US" b="1" u="sng" dirty="0"/>
          </a:p>
          <a:p>
            <a:r>
              <a:rPr lang="en-US" b="1" u="sng" dirty="0"/>
              <a:t>Indicator:</a:t>
            </a:r>
            <a:r>
              <a:rPr lang="en-US" b="1" dirty="0"/>
              <a:t>  </a:t>
            </a:r>
            <a:r>
              <a:rPr lang="en-US" dirty="0"/>
              <a:t>Each requirement reported in the SPP/APR is called and indicator.  Each indicator is assigned a number, 1 through 16.</a:t>
            </a:r>
          </a:p>
          <a:p>
            <a:r>
              <a:rPr lang="en-US" b="1" u="sng" dirty="0"/>
              <a:t>Baseline:</a:t>
            </a:r>
            <a:r>
              <a:rPr lang="en-US" b="1" dirty="0"/>
              <a:t>  </a:t>
            </a:r>
            <a:r>
              <a:rPr lang="en-US" dirty="0"/>
              <a:t>Data starting point</a:t>
            </a:r>
          </a:p>
          <a:p>
            <a:r>
              <a:rPr lang="en-US" b="1" u="sng" dirty="0"/>
              <a:t>Target:</a:t>
            </a:r>
            <a:r>
              <a:rPr lang="en-US" b="1" dirty="0"/>
              <a:t>  </a:t>
            </a:r>
            <a:r>
              <a:rPr lang="en-US" dirty="0"/>
              <a:t>Rate the State has set to meet for each target indicator </a:t>
            </a:r>
          </a:p>
          <a:p>
            <a:r>
              <a:rPr lang="en-US" b="1" u="sng" dirty="0"/>
              <a:t>Met Target</a:t>
            </a:r>
            <a:r>
              <a:rPr lang="en-US" b="1" dirty="0"/>
              <a:t>:  </a:t>
            </a:r>
            <a:r>
              <a:rPr lang="en-US" dirty="0"/>
              <a:t>The target the State has established was met or exceeded.</a:t>
            </a:r>
          </a:p>
          <a:p>
            <a:r>
              <a:rPr lang="en-US" b="1" u="sng" dirty="0"/>
              <a:t>Did Not Meet Target</a:t>
            </a:r>
            <a:r>
              <a:rPr lang="en-US" b="1" dirty="0"/>
              <a:t>:  </a:t>
            </a:r>
            <a:r>
              <a:rPr lang="en-US" dirty="0"/>
              <a:t>The target the state has established was not met.</a:t>
            </a:r>
          </a:p>
          <a:p>
            <a:r>
              <a:rPr lang="en-US" b="1" u="sng" dirty="0"/>
              <a:t>Lag Year</a:t>
            </a:r>
            <a:r>
              <a:rPr lang="en-US" dirty="0"/>
              <a:t>:  Data from year prior than reporting.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A54346-D8AB-4E4C-BA4E-C8A38592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Investing for tomorrow, delivering today.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2A502-578E-4042-9BF1-A1951F527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7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102611</TotalTime>
  <Words>630</Words>
  <Application>Microsoft Office PowerPoint</Application>
  <PresentationFormat>Widescreen</PresentationFormat>
  <Paragraphs>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Ananias</vt:lpstr>
      <vt:lpstr>Book Antiqua</vt:lpstr>
      <vt:lpstr>Calibri</vt:lpstr>
      <vt:lpstr>Century Gothic</vt:lpstr>
      <vt:lpstr>Dreaming Outloud Script Pro</vt:lpstr>
      <vt:lpstr>Garamond</vt:lpstr>
      <vt:lpstr>Ink Free</vt:lpstr>
      <vt:lpstr>Open Sans</vt:lpstr>
      <vt:lpstr>Savon</vt:lpstr>
      <vt:lpstr> </vt:lpstr>
      <vt:lpstr>Annual Determinations (ADs)</vt:lpstr>
      <vt:lpstr>Determination Categories</vt:lpstr>
      <vt:lpstr>Elements of Annual Determinations</vt:lpstr>
      <vt:lpstr>Determination Criteria</vt:lpstr>
      <vt:lpstr>OSEP QA 23-01 Document</vt:lpstr>
      <vt:lpstr>Changes to the LEA Annual Determination Matrix</vt:lpstr>
      <vt:lpstr>Role of the Stakeholder in the SPP/APR Process</vt:lpstr>
      <vt:lpstr>Term Review</vt:lpstr>
      <vt:lpstr>Thank you for your input!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 Layout</dc:title>
  <dc:creator>Nancy Martira</dc:creator>
  <cp:lastModifiedBy>Charlene Marcotte</cp:lastModifiedBy>
  <cp:revision>417</cp:revision>
  <dcterms:created xsi:type="dcterms:W3CDTF">2020-01-22T19:18:44Z</dcterms:created>
  <dcterms:modified xsi:type="dcterms:W3CDTF">2023-09-22T18:35:31Z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