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3"/>
  </p:notesMasterIdLst>
  <p:sldIdLst>
    <p:sldId id="268" r:id="rId2"/>
    <p:sldId id="279" r:id="rId3"/>
    <p:sldId id="280" r:id="rId4"/>
    <p:sldId id="281" r:id="rId5"/>
    <p:sldId id="551" r:id="rId6"/>
    <p:sldId id="282" r:id="rId7"/>
    <p:sldId id="531" r:id="rId8"/>
    <p:sldId id="530" r:id="rId9"/>
    <p:sldId id="532" r:id="rId10"/>
    <p:sldId id="533" r:id="rId11"/>
    <p:sldId id="534" r:id="rId12"/>
    <p:sldId id="535" r:id="rId13"/>
    <p:sldId id="542" r:id="rId14"/>
    <p:sldId id="537" r:id="rId15"/>
    <p:sldId id="540" r:id="rId16"/>
    <p:sldId id="541" r:id="rId17"/>
    <p:sldId id="538" r:id="rId18"/>
    <p:sldId id="284" r:id="rId19"/>
    <p:sldId id="285" r:id="rId20"/>
    <p:sldId id="536" r:id="rId21"/>
    <p:sldId id="543" r:id="rId22"/>
    <p:sldId id="544" r:id="rId23"/>
    <p:sldId id="283" r:id="rId24"/>
    <p:sldId id="545" r:id="rId25"/>
    <p:sldId id="546" r:id="rId26"/>
    <p:sldId id="552" r:id="rId27"/>
    <p:sldId id="553" r:id="rId28"/>
    <p:sldId id="548" r:id="rId29"/>
    <p:sldId id="550" r:id="rId30"/>
    <p:sldId id="278" r:id="rId31"/>
    <p:sldId id="272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291701-0704-6029-27C1-339561633A7A}" name="Erin Dahlberg " initials="ED" userId="vuq2wYrDR1eAKSSTk9ijFlcCm1Pb6xnA1bnmjPVLY9c=" providerId="None"/>
  <p188:author id="{8525F76C-2972-59B5-EF04-C67EC60DAB14}" name="Nancy Johnson" initials="NJ" userId="c1f17458b75c202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4F57"/>
    <a:srgbClr val="01579B"/>
    <a:srgbClr val="26847A"/>
    <a:srgbClr val="FFFFFF"/>
    <a:srgbClr val="455A64"/>
    <a:srgbClr val="268A7A"/>
    <a:srgbClr val="185AA3"/>
    <a:srgbClr val="1C313A"/>
    <a:srgbClr val="005899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DFD993-E4E2-4528-A678-BC739A338118}" v="120" dt="2023-09-06T14:58:00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604" autoAdjust="0"/>
  </p:normalViewPr>
  <p:slideViewPr>
    <p:cSldViewPr snapToGrid="0" snapToObjects="1">
      <p:cViewPr>
        <p:scale>
          <a:sx n="56" d="100"/>
          <a:sy n="56" d="100"/>
        </p:scale>
        <p:origin x="5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i Imura" userId="af32523d-4f0f-4935-82d1-a0fa7902bd9e" providerId="ADAL" clId="{9B8AB6CA-E73F-487A-83F2-321DC2682053}"/>
    <pc:docChg chg="undo custSel addSld delSld modSld sldOrd">
      <pc:chgData name="Miki Imura" userId="af32523d-4f0f-4935-82d1-a0fa7902bd9e" providerId="ADAL" clId="{9B8AB6CA-E73F-487A-83F2-321DC2682053}" dt="2023-09-01T22:29:10.475" v="5396" actId="20577"/>
      <pc:docMkLst>
        <pc:docMk/>
      </pc:docMkLst>
      <pc:sldChg chg="del">
        <pc:chgData name="Miki Imura" userId="af32523d-4f0f-4935-82d1-a0fa7902bd9e" providerId="ADAL" clId="{9B8AB6CA-E73F-487A-83F2-321DC2682053}" dt="2023-08-31T21:28:12.686" v="2851" actId="47"/>
        <pc:sldMkLst>
          <pc:docMk/>
          <pc:sldMk cId="502720633" sldId="267"/>
        </pc:sldMkLst>
      </pc:sldChg>
      <pc:sldChg chg="del">
        <pc:chgData name="Miki Imura" userId="af32523d-4f0f-4935-82d1-a0fa7902bd9e" providerId="ADAL" clId="{9B8AB6CA-E73F-487A-83F2-321DC2682053}" dt="2023-08-31T21:28:11.274" v="2849" actId="47"/>
        <pc:sldMkLst>
          <pc:docMk/>
          <pc:sldMk cId="3716035654" sldId="270"/>
        </pc:sldMkLst>
      </pc:sldChg>
      <pc:sldChg chg="del">
        <pc:chgData name="Miki Imura" userId="af32523d-4f0f-4935-82d1-a0fa7902bd9e" providerId="ADAL" clId="{9B8AB6CA-E73F-487A-83F2-321DC2682053}" dt="2023-08-31T21:28:11.847" v="2850" actId="47"/>
        <pc:sldMkLst>
          <pc:docMk/>
          <pc:sldMk cId="4161425997" sldId="273"/>
        </pc:sldMkLst>
      </pc:sldChg>
      <pc:sldChg chg="del">
        <pc:chgData name="Miki Imura" userId="af32523d-4f0f-4935-82d1-a0fa7902bd9e" providerId="ADAL" clId="{9B8AB6CA-E73F-487A-83F2-321DC2682053}" dt="2023-08-31T21:28:18.013" v="2853" actId="47"/>
        <pc:sldMkLst>
          <pc:docMk/>
          <pc:sldMk cId="4019144258" sldId="276"/>
        </pc:sldMkLst>
      </pc:sldChg>
      <pc:sldChg chg="del">
        <pc:chgData name="Miki Imura" userId="af32523d-4f0f-4935-82d1-a0fa7902bd9e" providerId="ADAL" clId="{9B8AB6CA-E73F-487A-83F2-321DC2682053}" dt="2023-08-31T21:28:13.384" v="2852" actId="47"/>
        <pc:sldMkLst>
          <pc:docMk/>
          <pc:sldMk cId="364061888" sldId="277"/>
        </pc:sldMkLst>
      </pc:sldChg>
      <pc:sldChg chg="addSp delSp modSp new mod">
        <pc:chgData name="Miki Imura" userId="af32523d-4f0f-4935-82d1-a0fa7902bd9e" providerId="ADAL" clId="{9B8AB6CA-E73F-487A-83F2-321DC2682053}" dt="2023-08-31T17:46:34.007" v="669" actId="14100"/>
        <pc:sldMkLst>
          <pc:docMk/>
          <pc:sldMk cId="2494886383" sldId="280"/>
        </pc:sldMkLst>
        <pc:spChg chg="mod">
          <ac:chgData name="Miki Imura" userId="af32523d-4f0f-4935-82d1-a0fa7902bd9e" providerId="ADAL" clId="{9B8AB6CA-E73F-487A-83F2-321DC2682053}" dt="2023-08-31T17:42:43.805" v="75" actId="20577"/>
          <ac:spMkLst>
            <pc:docMk/>
            <pc:sldMk cId="2494886383" sldId="280"/>
            <ac:spMk id="2" creationId="{F6F279CC-FCD9-6713-07CA-6DFF18C0AFFC}"/>
          </ac:spMkLst>
        </pc:spChg>
        <pc:spChg chg="del">
          <ac:chgData name="Miki Imura" userId="af32523d-4f0f-4935-82d1-a0fa7902bd9e" providerId="ADAL" clId="{9B8AB6CA-E73F-487A-83F2-321DC2682053}" dt="2023-08-31T17:42:24.553" v="41" actId="931"/>
          <ac:spMkLst>
            <pc:docMk/>
            <pc:sldMk cId="2494886383" sldId="280"/>
            <ac:spMk id="3" creationId="{FFDAA7BC-D0AD-DB49-ABE8-AFCD0CA0459C}"/>
          </ac:spMkLst>
        </pc:spChg>
        <pc:spChg chg="add mod">
          <ac:chgData name="Miki Imura" userId="af32523d-4f0f-4935-82d1-a0fa7902bd9e" providerId="ADAL" clId="{9B8AB6CA-E73F-487A-83F2-321DC2682053}" dt="2023-08-31T17:43:32.578" v="190" actId="14100"/>
          <ac:spMkLst>
            <pc:docMk/>
            <pc:sldMk cId="2494886383" sldId="280"/>
            <ac:spMk id="7" creationId="{CCDA93C3-4EC9-F45E-A8F5-6F4FCD5C40A9}"/>
          </ac:spMkLst>
        </pc:spChg>
        <pc:spChg chg="add mod">
          <ac:chgData name="Miki Imura" userId="af32523d-4f0f-4935-82d1-a0fa7902bd9e" providerId="ADAL" clId="{9B8AB6CA-E73F-487A-83F2-321DC2682053}" dt="2023-08-31T17:44:09.671" v="338" actId="14100"/>
          <ac:spMkLst>
            <pc:docMk/>
            <pc:sldMk cId="2494886383" sldId="280"/>
            <ac:spMk id="8" creationId="{758990C3-614A-EC20-07A7-90FFEAE801DA}"/>
          </ac:spMkLst>
        </pc:spChg>
        <pc:spChg chg="add mod">
          <ac:chgData name="Miki Imura" userId="af32523d-4f0f-4935-82d1-a0fa7902bd9e" providerId="ADAL" clId="{9B8AB6CA-E73F-487A-83F2-321DC2682053}" dt="2023-08-31T17:45:06.680" v="456" actId="14100"/>
          <ac:spMkLst>
            <pc:docMk/>
            <pc:sldMk cId="2494886383" sldId="280"/>
            <ac:spMk id="9" creationId="{C9BD4CA4-4215-6029-F471-C7B4AE14314E}"/>
          </ac:spMkLst>
        </pc:spChg>
        <pc:spChg chg="add mod">
          <ac:chgData name="Miki Imura" userId="af32523d-4f0f-4935-82d1-a0fa7902bd9e" providerId="ADAL" clId="{9B8AB6CA-E73F-487A-83F2-321DC2682053}" dt="2023-08-31T17:46:34.007" v="669" actId="14100"/>
          <ac:spMkLst>
            <pc:docMk/>
            <pc:sldMk cId="2494886383" sldId="280"/>
            <ac:spMk id="10" creationId="{CC1508A2-2B6D-0999-C8ED-94D9884F6F8F}"/>
          </ac:spMkLst>
        </pc:spChg>
        <pc:picChg chg="add mod">
          <ac:chgData name="Miki Imura" userId="af32523d-4f0f-4935-82d1-a0fa7902bd9e" providerId="ADAL" clId="{9B8AB6CA-E73F-487A-83F2-321DC2682053}" dt="2023-08-31T17:42:24.553" v="41" actId="931"/>
          <ac:picMkLst>
            <pc:docMk/>
            <pc:sldMk cId="2494886383" sldId="280"/>
            <ac:picMk id="6" creationId="{B8E69CF3-1370-B6E3-DEA3-B31F893D208B}"/>
          </ac:picMkLst>
        </pc:picChg>
      </pc:sldChg>
      <pc:sldChg chg="new del">
        <pc:chgData name="Miki Imura" userId="af32523d-4f0f-4935-82d1-a0fa7902bd9e" providerId="ADAL" clId="{9B8AB6CA-E73F-487A-83F2-321DC2682053}" dt="2023-08-31T17:41:38.955" v="1" actId="680"/>
        <pc:sldMkLst>
          <pc:docMk/>
          <pc:sldMk cId="3321279117" sldId="280"/>
        </pc:sldMkLst>
      </pc:sldChg>
      <pc:sldChg chg="modSp new del mod">
        <pc:chgData name="Miki Imura" userId="af32523d-4f0f-4935-82d1-a0fa7902bd9e" providerId="ADAL" clId="{9B8AB6CA-E73F-487A-83F2-321DC2682053}" dt="2023-08-31T17:47:03.844" v="679" actId="680"/>
        <pc:sldMkLst>
          <pc:docMk/>
          <pc:sldMk cId="513519004" sldId="281"/>
        </pc:sldMkLst>
        <pc:spChg chg="mod">
          <ac:chgData name="Miki Imura" userId="af32523d-4f0f-4935-82d1-a0fa7902bd9e" providerId="ADAL" clId="{9B8AB6CA-E73F-487A-83F2-321DC2682053}" dt="2023-08-31T17:47:03.505" v="678" actId="20577"/>
          <ac:spMkLst>
            <pc:docMk/>
            <pc:sldMk cId="513519004" sldId="281"/>
            <ac:spMk id="2" creationId="{A70696B5-DBC9-1F22-2683-5ACFFDF857C4}"/>
          </ac:spMkLst>
        </pc:spChg>
      </pc:sldChg>
      <pc:sldChg chg="addSp modSp new mod">
        <pc:chgData name="Miki Imura" userId="af32523d-4f0f-4935-82d1-a0fa7902bd9e" providerId="ADAL" clId="{9B8AB6CA-E73F-487A-83F2-321DC2682053}" dt="2023-08-31T17:50:17.320" v="1030" actId="20577"/>
        <pc:sldMkLst>
          <pc:docMk/>
          <pc:sldMk cId="2381909791" sldId="281"/>
        </pc:sldMkLst>
        <pc:spChg chg="mod">
          <ac:chgData name="Miki Imura" userId="af32523d-4f0f-4935-82d1-a0fa7902bd9e" providerId="ADAL" clId="{9B8AB6CA-E73F-487A-83F2-321DC2682053}" dt="2023-08-31T17:50:17.320" v="1030" actId="20577"/>
          <ac:spMkLst>
            <pc:docMk/>
            <pc:sldMk cId="2381909791" sldId="281"/>
            <ac:spMk id="2" creationId="{E29DAB5F-057A-70F8-0508-55EE84B27033}"/>
          </ac:spMkLst>
        </pc:spChg>
        <pc:spChg chg="add mod">
          <ac:chgData name="Miki Imura" userId="af32523d-4f0f-4935-82d1-a0fa7902bd9e" providerId="ADAL" clId="{9B8AB6CA-E73F-487A-83F2-321DC2682053}" dt="2023-08-31T17:49:43.039" v="945" actId="20577"/>
          <ac:spMkLst>
            <pc:docMk/>
            <pc:sldMk cId="2381909791" sldId="281"/>
            <ac:spMk id="3" creationId="{CD00F040-922F-4DB4-52EB-C053E8719DF8}"/>
          </ac:spMkLst>
        </pc:spChg>
      </pc:sldChg>
      <pc:sldChg chg="addSp delSp modSp new mod modClrScheme chgLayout">
        <pc:chgData name="Miki Imura" userId="af32523d-4f0f-4935-82d1-a0fa7902bd9e" providerId="ADAL" clId="{9B8AB6CA-E73F-487A-83F2-321DC2682053}" dt="2023-08-31T18:13:01.400" v="1684" actId="20577"/>
        <pc:sldMkLst>
          <pc:docMk/>
          <pc:sldMk cId="2442635266" sldId="282"/>
        </pc:sldMkLst>
        <pc:spChg chg="mod ord">
          <ac:chgData name="Miki Imura" userId="af32523d-4f0f-4935-82d1-a0fa7902bd9e" providerId="ADAL" clId="{9B8AB6CA-E73F-487A-83F2-321DC2682053}" dt="2023-08-31T17:57:55.298" v="1067" actId="700"/>
          <ac:spMkLst>
            <pc:docMk/>
            <pc:sldMk cId="2442635266" sldId="282"/>
            <ac:spMk id="2" creationId="{E6BBBF4C-BD5D-3B28-E0AB-A157009F551C}"/>
          </ac:spMkLst>
        </pc:spChg>
        <pc:spChg chg="del mod ord">
          <ac:chgData name="Miki Imura" userId="af32523d-4f0f-4935-82d1-a0fa7902bd9e" providerId="ADAL" clId="{9B8AB6CA-E73F-487A-83F2-321DC2682053}" dt="2023-08-31T17:57:55.298" v="1067" actId="700"/>
          <ac:spMkLst>
            <pc:docMk/>
            <pc:sldMk cId="2442635266" sldId="282"/>
            <ac:spMk id="3" creationId="{DADE98BC-6B59-CC52-EA37-A8C34C35020D}"/>
          </ac:spMkLst>
        </pc:spChg>
        <pc:spChg chg="mod ord">
          <ac:chgData name="Miki Imura" userId="af32523d-4f0f-4935-82d1-a0fa7902bd9e" providerId="ADAL" clId="{9B8AB6CA-E73F-487A-83F2-321DC2682053}" dt="2023-08-31T17:57:55.298" v="1067" actId="700"/>
          <ac:spMkLst>
            <pc:docMk/>
            <pc:sldMk cId="2442635266" sldId="282"/>
            <ac:spMk id="4" creationId="{0DB50103-587B-D742-036F-04768EADDE2E}"/>
          </ac:spMkLst>
        </pc:spChg>
        <pc:spChg chg="add del mod ord">
          <ac:chgData name="Miki Imura" userId="af32523d-4f0f-4935-82d1-a0fa7902bd9e" providerId="ADAL" clId="{9B8AB6CA-E73F-487A-83F2-321DC2682053}" dt="2023-08-31T17:58:19.574" v="1068" actId="931"/>
          <ac:spMkLst>
            <pc:docMk/>
            <pc:sldMk cId="2442635266" sldId="282"/>
            <ac:spMk id="5" creationId="{A8954D4A-DC4B-BBED-552D-7AA0A2DEDF19}"/>
          </ac:spMkLst>
        </pc:spChg>
        <pc:spChg chg="add mod ord">
          <ac:chgData name="Miki Imura" userId="af32523d-4f0f-4935-82d1-a0fa7902bd9e" providerId="ADAL" clId="{9B8AB6CA-E73F-487A-83F2-321DC2682053}" dt="2023-08-31T18:13:01.400" v="1684" actId="20577"/>
          <ac:spMkLst>
            <pc:docMk/>
            <pc:sldMk cId="2442635266" sldId="282"/>
            <ac:spMk id="6" creationId="{E00268DE-6A7B-3F7A-1C23-DC25EBEE2C0D}"/>
          </ac:spMkLst>
        </pc:spChg>
        <pc:picChg chg="add mod">
          <ac:chgData name="Miki Imura" userId="af32523d-4f0f-4935-82d1-a0fa7902bd9e" providerId="ADAL" clId="{9B8AB6CA-E73F-487A-83F2-321DC2682053}" dt="2023-08-31T17:58:25.341" v="1070" actId="14100"/>
          <ac:picMkLst>
            <pc:docMk/>
            <pc:sldMk cId="2442635266" sldId="282"/>
            <ac:picMk id="8" creationId="{C63CBD87-F7C2-1835-3081-DF21D0202F18}"/>
          </ac:picMkLst>
        </pc:picChg>
      </pc:sldChg>
      <pc:sldChg chg="modSp new mod">
        <pc:chgData name="Miki Imura" userId="af32523d-4f0f-4935-82d1-a0fa7902bd9e" providerId="ADAL" clId="{9B8AB6CA-E73F-487A-83F2-321DC2682053}" dt="2023-08-31T18:17:40.649" v="1757" actId="20577"/>
        <pc:sldMkLst>
          <pc:docMk/>
          <pc:sldMk cId="3966588208" sldId="283"/>
        </pc:sldMkLst>
        <pc:spChg chg="mod">
          <ac:chgData name="Miki Imura" userId="af32523d-4f0f-4935-82d1-a0fa7902bd9e" providerId="ADAL" clId="{9B8AB6CA-E73F-487A-83F2-321DC2682053}" dt="2023-08-31T18:17:40.649" v="1757" actId="20577"/>
          <ac:spMkLst>
            <pc:docMk/>
            <pc:sldMk cId="3966588208" sldId="283"/>
            <ac:spMk id="2" creationId="{ECBC60E9-52CA-C6A3-6303-677042399724}"/>
          </ac:spMkLst>
        </pc:spChg>
      </pc:sldChg>
      <pc:sldChg chg="modSp new mod ord">
        <pc:chgData name="Miki Imura" userId="af32523d-4f0f-4935-82d1-a0fa7902bd9e" providerId="ADAL" clId="{9B8AB6CA-E73F-487A-83F2-321DC2682053}" dt="2023-08-31T18:18:08.618" v="1762" actId="20577"/>
        <pc:sldMkLst>
          <pc:docMk/>
          <pc:sldMk cId="4013861819" sldId="284"/>
        </pc:sldMkLst>
        <pc:spChg chg="mod">
          <ac:chgData name="Miki Imura" userId="af32523d-4f0f-4935-82d1-a0fa7902bd9e" providerId="ADAL" clId="{9B8AB6CA-E73F-487A-83F2-321DC2682053}" dt="2023-08-31T18:18:08.618" v="1762" actId="20577"/>
          <ac:spMkLst>
            <pc:docMk/>
            <pc:sldMk cId="4013861819" sldId="284"/>
            <ac:spMk id="2" creationId="{166DC51B-BDED-F13D-F666-F0217DDE23E8}"/>
          </ac:spMkLst>
        </pc:spChg>
      </pc:sldChg>
      <pc:sldChg chg="modSp new mod">
        <pc:chgData name="Miki Imura" userId="af32523d-4f0f-4935-82d1-a0fa7902bd9e" providerId="ADAL" clId="{9B8AB6CA-E73F-487A-83F2-321DC2682053}" dt="2023-09-01T13:55:00.025" v="2878" actId="20577"/>
        <pc:sldMkLst>
          <pc:docMk/>
          <pc:sldMk cId="2793692160" sldId="285"/>
        </pc:sldMkLst>
        <pc:spChg chg="mod">
          <ac:chgData name="Miki Imura" userId="af32523d-4f0f-4935-82d1-a0fa7902bd9e" providerId="ADAL" clId="{9B8AB6CA-E73F-487A-83F2-321DC2682053}" dt="2023-09-01T13:55:00.025" v="2878" actId="20577"/>
          <ac:spMkLst>
            <pc:docMk/>
            <pc:sldMk cId="2793692160" sldId="285"/>
            <ac:spMk id="2" creationId="{CBA69664-0020-6E9B-6952-0AD2E0846F51}"/>
          </ac:spMkLst>
        </pc:spChg>
      </pc:sldChg>
      <pc:sldChg chg="add del">
        <pc:chgData name="Miki Imura" userId="af32523d-4f0f-4935-82d1-a0fa7902bd9e" providerId="ADAL" clId="{9B8AB6CA-E73F-487A-83F2-321DC2682053}" dt="2023-09-01T21:02:42.492" v="3168"/>
        <pc:sldMkLst>
          <pc:docMk/>
          <pc:sldMk cId="1995519783" sldId="297"/>
        </pc:sldMkLst>
      </pc:sldChg>
      <pc:sldChg chg="addSp modSp add mod">
        <pc:chgData name="Miki Imura" userId="af32523d-4f0f-4935-82d1-a0fa7902bd9e" providerId="ADAL" clId="{9B8AB6CA-E73F-487A-83F2-321DC2682053}" dt="2023-08-31T21:19:31.087" v="2122" actId="14100"/>
        <pc:sldMkLst>
          <pc:docMk/>
          <pc:sldMk cId="1436426079" sldId="530"/>
        </pc:sldMkLst>
        <pc:spChg chg="add mod">
          <ac:chgData name="Miki Imura" userId="af32523d-4f0f-4935-82d1-a0fa7902bd9e" providerId="ADAL" clId="{9B8AB6CA-E73F-487A-83F2-321DC2682053}" dt="2023-08-31T21:19:31.087" v="2122" actId="14100"/>
          <ac:spMkLst>
            <pc:docMk/>
            <pc:sldMk cId="1436426079" sldId="530"/>
            <ac:spMk id="3" creationId="{50D2B3CE-CABF-D188-D12A-612F2083AD98}"/>
          </ac:spMkLst>
        </pc:spChg>
        <pc:spChg chg="mod">
          <ac:chgData name="Miki Imura" userId="af32523d-4f0f-4935-82d1-a0fa7902bd9e" providerId="ADAL" clId="{9B8AB6CA-E73F-487A-83F2-321DC2682053}" dt="2023-08-31T21:18:18.566" v="1903" actId="1076"/>
          <ac:spMkLst>
            <pc:docMk/>
            <pc:sldMk cId="1436426079" sldId="530"/>
            <ac:spMk id="10" creationId="{F248A184-5451-F161-1115-092DD2B31C0C}"/>
          </ac:spMkLst>
        </pc:spChg>
      </pc:sldChg>
      <pc:sldChg chg="new del">
        <pc:chgData name="Miki Imura" userId="af32523d-4f0f-4935-82d1-a0fa7902bd9e" providerId="ADAL" clId="{9B8AB6CA-E73F-487A-83F2-321DC2682053}" dt="2023-08-31T21:16:50.166" v="1766" actId="680"/>
        <pc:sldMkLst>
          <pc:docMk/>
          <pc:sldMk cId="1222125290" sldId="531"/>
        </pc:sldMkLst>
      </pc:sldChg>
      <pc:sldChg chg="modSp new mod">
        <pc:chgData name="Miki Imura" userId="af32523d-4f0f-4935-82d1-a0fa7902bd9e" providerId="ADAL" clId="{9B8AB6CA-E73F-487A-83F2-321DC2682053}" dt="2023-08-31T21:17:29.390" v="1860" actId="20577"/>
        <pc:sldMkLst>
          <pc:docMk/>
          <pc:sldMk cId="4178974978" sldId="531"/>
        </pc:sldMkLst>
        <pc:spChg chg="mod">
          <ac:chgData name="Miki Imura" userId="af32523d-4f0f-4935-82d1-a0fa7902bd9e" providerId="ADAL" clId="{9B8AB6CA-E73F-487A-83F2-321DC2682053}" dt="2023-08-31T21:17:29.390" v="1860" actId="20577"/>
          <ac:spMkLst>
            <pc:docMk/>
            <pc:sldMk cId="4178974978" sldId="531"/>
            <ac:spMk id="2" creationId="{9D4E8D40-C6B1-C089-A5CF-EFE32C74ADE5}"/>
          </ac:spMkLst>
        </pc:spChg>
      </pc:sldChg>
      <pc:sldChg chg="addSp delSp modSp new mod">
        <pc:chgData name="Miki Imura" userId="af32523d-4f0f-4935-82d1-a0fa7902bd9e" providerId="ADAL" clId="{9B8AB6CA-E73F-487A-83F2-321DC2682053}" dt="2023-08-31T21:27:40.568" v="2803" actId="242"/>
        <pc:sldMkLst>
          <pc:docMk/>
          <pc:sldMk cId="2511250411" sldId="532"/>
        </pc:sldMkLst>
        <pc:spChg chg="mod">
          <ac:chgData name="Miki Imura" userId="af32523d-4f0f-4935-82d1-a0fa7902bd9e" providerId="ADAL" clId="{9B8AB6CA-E73F-487A-83F2-321DC2682053}" dt="2023-08-31T21:27:40.568" v="2803" actId="242"/>
          <ac:spMkLst>
            <pc:docMk/>
            <pc:sldMk cId="2511250411" sldId="532"/>
            <ac:spMk id="2" creationId="{D8B4FB7A-2CD6-EDB4-26F0-475F973C5D40}"/>
          </ac:spMkLst>
        </pc:spChg>
        <pc:spChg chg="del">
          <ac:chgData name="Miki Imura" userId="af32523d-4f0f-4935-82d1-a0fa7902bd9e" providerId="ADAL" clId="{9B8AB6CA-E73F-487A-83F2-321DC2682053}" dt="2023-08-31T21:21:29.236" v="2135" actId="22"/>
          <ac:spMkLst>
            <pc:docMk/>
            <pc:sldMk cId="2511250411" sldId="532"/>
            <ac:spMk id="3" creationId="{F48287DB-6ECA-BDDC-88D2-6D579F3D0A03}"/>
          </ac:spMkLst>
        </pc:spChg>
        <pc:spChg chg="mod">
          <ac:chgData name="Miki Imura" userId="af32523d-4f0f-4935-82d1-a0fa7902bd9e" providerId="ADAL" clId="{9B8AB6CA-E73F-487A-83F2-321DC2682053}" dt="2023-08-31T21:25:12.164" v="2757" actId="27636"/>
          <ac:spMkLst>
            <pc:docMk/>
            <pc:sldMk cId="2511250411" sldId="532"/>
            <ac:spMk id="4" creationId="{E45A59AD-8B72-B3C0-3A73-0A0B1128B374}"/>
          </ac:spMkLst>
        </pc:spChg>
        <pc:picChg chg="add mod ord">
          <ac:chgData name="Miki Imura" userId="af32523d-4f0f-4935-82d1-a0fa7902bd9e" providerId="ADAL" clId="{9B8AB6CA-E73F-487A-83F2-321DC2682053}" dt="2023-08-31T21:22:28.536" v="2145" actId="1076"/>
          <ac:picMkLst>
            <pc:docMk/>
            <pc:sldMk cId="2511250411" sldId="532"/>
            <ac:picMk id="7" creationId="{D4ED9C14-DB78-7B9D-4326-E71D1F528375}"/>
          </ac:picMkLst>
        </pc:picChg>
        <pc:picChg chg="add mod">
          <ac:chgData name="Miki Imura" userId="af32523d-4f0f-4935-82d1-a0fa7902bd9e" providerId="ADAL" clId="{9B8AB6CA-E73F-487A-83F2-321DC2682053}" dt="2023-08-31T21:22:39.808" v="2148" actId="692"/>
          <ac:picMkLst>
            <pc:docMk/>
            <pc:sldMk cId="2511250411" sldId="532"/>
            <ac:picMk id="9" creationId="{EDB26C3D-88FF-EE18-8CD8-F666CA74940D}"/>
          </ac:picMkLst>
        </pc:picChg>
      </pc:sldChg>
      <pc:sldChg chg="addSp modSp new mod">
        <pc:chgData name="Miki Imura" userId="af32523d-4f0f-4935-82d1-a0fa7902bd9e" providerId="ADAL" clId="{9B8AB6CA-E73F-487A-83F2-321DC2682053}" dt="2023-09-01T20:58:17.857" v="3157" actId="1582"/>
        <pc:sldMkLst>
          <pc:docMk/>
          <pc:sldMk cId="4137689025" sldId="533"/>
        </pc:sldMkLst>
        <pc:spChg chg="mod">
          <ac:chgData name="Miki Imura" userId="af32523d-4f0f-4935-82d1-a0fa7902bd9e" providerId="ADAL" clId="{9B8AB6CA-E73F-487A-83F2-321DC2682053}" dt="2023-08-31T21:27:31.253" v="2802" actId="20577"/>
          <ac:spMkLst>
            <pc:docMk/>
            <pc:sldMk cId="4137689025" sldId="533"/>
            <ac:spMk id="2" creationId="{EAD00AED-117E-59A0-7B90-ABDB7F9B4A8D}"/>
          </ac:spMkLst>
        </pc:spChg>
        <pc:spChg chg="mod">
          <ac:chgData name="Miki Imura" userId="af32523d-4f0f-4935-82d1-a0fa7902bd9e" providerId="ADAL" clId="{9B8AB6CA-E73F-487A-83F2-321DC2682053}" dt="2023-09-01T20:57:42.637" v="3152" actId="11"/>
          <ac:spMkLst>
            <pc:docMk/>
            <pc:sldMk cId="4137689025" sldId="533"/>
            <ac:spMk id="3" creationId="{CFBBCD65-4760-014D-2508-C2C6E6B7BC2E}"/>
          </ac:spMkLst>
        </pc:spChg>
        <pc:spChg chg="mod">
          <ac:chgData name="Miki Imura" userId="af32523d-4f0f-4935-82d1-a0fa7902bd9e" providerId="ADAL" clId="{9B8AB6CA-E73F-487A-83F2-321DC2682053}" dt="2023-09-01T20:57:52.571" v="3153" actId="11"/>
          <ac:spMkLst>
            <pc:docMk/>
            <pc:sldMk cId="4137689025" sldId="533"/>
            <ac:spMk id="4" creationId="{C54874F0-2013-53B3-5940-E6BC91727235}"/>
          </ac:spMkLst>
        </pc:spChg>
        <pc:spChg chg="add mod">
          <ac:chgData name="Miki Imura" userId="af32523d-4f0f-4935-82d1-a0fa7902bd9e" providerId="ADAL" clId="{9B8AB6CA-E73F-487A-83F2-321DC2682053}" dt="2023-09-01T20:57:20.189" v="3151" actId="1076"/>
          <ac:spMkLst>
            <pc:docMk/>
            <pc:sldMk cId="4137689025" sldId="533"/>
            <ac:spMk id="6" creationId="{FC55F88D-CC43-8C71-E04D-65B3E9D59667}"/>
          </ac:spMkLst>
        </pc:spChg>
        <pc:spChg chg="add mod">
          <ac:chgData name="Miki Imura" userId="af32523d-4f0f-4935-82d1-a0fa7902bd9e" providerId="ADAL" clId="{9B8AB6CA-E73F-487A-83F2-321DC2682053}" dt="2023-09-01T20:58:17.857" v="3157" actId="1582"/>
          <ac:spMkLst>
            <pc:docMk/>
            <pc:sldMk cId="4137689025" sldId="533"/>
            <ac:spMk id="7" creationId="{1C846A81-0AC0-CE62-A572-E23FE8016C46}"/>
          </ac:spMkLst>
        </pc:spChg>
      </pc:sldChg>
      <pc:sldChg chg="modSp new mod">
        <pc:chgData name="Miki Imura" userId="af32523d-4f0f-4935-82d1-a0fa7902bd9e" providerId="ADAL" clId="{9B8AB6CA-E73F-487A-83F2-321DC2682053}" dt="2023-08-31T21:28:01.022" v="2847" actId="20577"/>
        <pc:sldMkLst>
          <pc:docMk/>
          <pc:sldMk cId="942038430" sldId="534"/>
        </pc:sldMkLst>
        <pc:spChg chg="mod">
          <ac:chgData name="Miki Imura" userId="af32523d-4f0f-4935-82d1-a0fa7902bd9e" providerId="ADAL" clId="{9B8AB6CA-E73F-487A-83F2-321DC2682053}" dt="2023-08-31T21:28:01.022" v="2847" actId="20577"/>
          <ac:spMkLst>
            <pc:docMk/>
            <pc:sldMk cId="942038430" sldId="534"/>
            <ac:spMk id="2" creationId="{D3252CDD-005E-CB85-10DA-2AA9AB691991}"/>
          </ac:spMkLst>
        </pc:spChg>
      </pc:sldChg>
      <pc:sldChg chg="modSp new mod">
        <pc:chgData name="Miki Imura" userId="af32523d-4f0f-4935-82d1-a0fa7902bd9e" providerId="ADAL" clId="{9B8AB6CA-E73F-487A-83F2-321DC2682053}" dt="2023-09-01T21:03:32.864" v="3190" actId="20577"/>
        <pc:sldMkLst>
          <pc:docMk/>
          <pc:sldMk cId="3612955453" sldId="535"/>
        </pc:sldMkLst>
        <pc:spChg chg="mod">
          <ac:chgData name="Miki Imura" userId="af32523d-4f0f-4935-82d1-a0fa7902bd9e" providerId="ADAL" clId="{9B8AB6CA-E73F-487A-83F2-321DC2682053}" dt="2023-09-01T21:02:49.526" v="3169"/>
          <ac:spMkLst>
            <pc:docMk/>
            <pc:sldMk cId="3612955453" sldId="535"/>
            <ac:spMk id="2" creationId="{798FA48D-6CD3-F362-5912-12853D0B6B48}"/>
          </ac:spMkLst>
        </pc:spChg>
        <pc:spChg chg="mod">
          <ac:chgData name="Miki Imura" userId="af32523d-4f0f-4935-82d1-a0fa7902bd9e" providerId="ADAL" clId="{9B8AB6CA-E73F-487A-83F2-321DC2682053}" dt="2023-09-01T21:03:32.864" v="3190" actId="20577"/>
          <ac:spMkLst>
            <pc:docMk/>
            <pc:sldMk cId="3612955453" sldId="535"/>
            <ac:spMk id="3" creationId="{DC0ED1E7-1BF0-5E40-9379-A8866834E7FD}"/>
          </ac:spMkLst>
        </pc:spChg>
      </pc:sldChg>
      <pc:sldChg chg="new">
        <pc:chgData name="Miki Imura" userId="af32523d-4f0f-4935-82d1-a0fa7902bd9e" providerId="ADAL" clId="{9B8AB6CA-E73F-487A-83F2-321DC2682053}" dt="2023-09-01T13:55:07.818" v="2879" actId="680"/>
        <pc:sldMkLst>
          <pc:docMk/>
          <pc:sldMk cId="2374658248" sldId="536"/>
        </pc:sldMkLst>
      </pc:sldChg>
      <pc:sldChg chg="addSp delSp modSp new mod modClrScheme chgLayout">
        <pc:chgData name="Miki Imura" userId="af32523d-4f0f-4935-82d1-a0fa7902bd9e" providerId="ADAL" clId="{9B8AB6CA-E73F-487A-83F2-321DC2682053}" dt="2023-09-01T22:02:21.474" v="4367" actId="14100"/>
        <pc:sldMkLst>
          <pc:docMk/>
          <pc:sldMk cId="3526131606" sldId="537"/>
        </pc:sldMkLst>
        <pc:spChg chg="mod ord">
          <ac:chgData name="Miki Imura" userId="af32523d-4f0f-4935-82d1-a0fa7902bd9e" providerId="ADAL" clId="{9B8AB6CA-E73F-487A-83F2-321DC2682053}" dt="2023-09-01T21:42:18.724" v="4121" actId="20577"/>
          <ac:spMkLst>
            <pc:docMk/>
            <pc:sldMk cId="3526131606" sldId="537"/>
            <ac:spMk id="2" creationId="{733E2932-F605-FFE7-77F4-9CBC3FA67C70}"/>
          </ac:spMkLst>
        </pc:spChg>
        <pc:spChg chg="del mod ord">
          <ac:chgData name="Miki Imura" userId="af32523d-4f0f-4935-82d1-a0fa7902bd9e" providerId="ADAL" clId="{9B8AB6CA-E73F-487A-83F2-321DC2682053}" dt="2023-09-01T21:05:12.718" v="3193" actId="700"/>
          <ac:spMkLst>
            <pc:docMk/>
            <pc:sldMk cId="3526131606" sldId="537"/>
            <ac:spMk id="3" creationId="{662EC414-AC9F-B916-D650-7DFF0AE423F4}"/>
          </ac:spMkLst>
        </pc:spChg>
        <pc:spChg chg="mod ord">
          <ac:chgData name="Miki Imura" userId="af32523d-4f0f-4935-82d1-a0fa7902bd9e" providerId="ADAL" clId="{9B8AB6CA-E73F-487A-83F2-321DC2682053}" dt="2023-09-01T21:05:12.718" v="3193" actId="700"/>
          <ac:spMkLst>
            <pc:docMk/>
            <pc:sldMk cId="3526131606" sldId="537"/>
            <ac:spMk id="4" creationId="{EBBD2F5F-EF2A-61FE-EB52-9F2CBB1B9946}"/>
          </ac:spMkLst>
        </pc:spChg>
        <pc:spChg chg="add del mod ord">
          <ac:chgData name="Miki Imura" userId="af32523d-4f0f-4935-82d1-a0fa7902bd9e" providerId="ADAL" clId="{9B8AB6CA-E73F-487A-83F2-321DC2682053}" dt="2023-09-01T21:32:52.471" v="3498" actId="478"/>
          <ac:spMkLst>
            <pc:docMk/>
            <pc:sldMk cId="3526131606" sldId="537"/>
            <ac:spMk id="5" creationId="{157FFA42-B90C-0859-AF88-F5C98B52D4C3}"/>
          </ac:spMkLst>
        </pc:spChg>
        <pc:spChg chg="add mod ord">
          <ac:chgData name="Miki Imura" userId="af32523d-4f0f-4935-82d1-a0fa7902bd9e" providerId="ADAL" clId="{9B8AB6CA-E73F-487A-83F2-321DC2682053}" dt="2023-09-01T22:01:31.686" v="4339" actId="20577"/>
          <ac:spMkLst>
            <pc:docMk/>
            <pc:sldMk cId="3526131606" sldId="537"/>
            <ac:spMk id="6" creationId="{7A110F60-CF61-1FA0-87B0-EAB52B64FF40}"/>
          </ac:spMkLst>
        </pc:spChg>
        <pc:spChg chg="add mod">
          <ac:chgData name="Miki Imura" userId="af32523d-4f0f-4935-82d1-a0fa7902bd9e" providerId="ADAL" clId="{9B8AB6CA-E73F-487A-83F2-321DC2682053}" dt="2023-09-01T21:16:43.669" v="3384" actId="1076"/>
          <ac:spMkLst>
            <pc:docMk/>
            <pc:sldMk cId="3526131606" sldId="537"/>
            <ac:spMk id="8" creationId="{4FD251EA-0FEC-0ABC-E90D-61C71CC03E1C}"/>
          </ac:spMkLst>
        </pc:spChg>
        <pc:spChg chg="add mod">
          <ac:chgData name="Miki Imura" userId="af32523d-4f0f-4935-82d1-a0fa7902bd9e" providerId="ADAL" clId="{9B8AB6CA-E73F-487A-83F2-321DC2682053}" dt="2023-09-01T22:02:21.474" v="4367" actId="14100"/>
          <ac:spMkLst>
            <pc:docMk/>
            <pc:sldMk cId="3526131606" sldId="537"/>
            <ac:spMk id="11" creationId="{529B41A2-C786-2E58-28C0-16E00EEFD886}"/>
          </ac:spMkLst>
        </pc:spChg>
        <pc:spChg chg="add del mod">
          <ac:chgData name="Miki Imura" userId="af32523d-4f0f-4935-82d1-a0fa7902bd9e" providerId="ADAL" clId="{9B8AB6CA-E73F-487A-83F2-321DC2682053}" dt="2023-09-01T21:25:25.339" v="3447"/>
          <ac:spMkLst>
            <pc:docMk/>
            <pc:sldMk cId="3526131606" sldId="537"/>
            <ac:spMk id="14" creationId="{CBB45021-94F9-C180-6C67-1E66BF703CA3}"/>
          </ac:spMkLst>
        </pc:spChg>
        <pc:spChg chg="add del mod">
          <ac:chgData name="Miki Imura" userId="af32523d-4f0f-4935-82d1-a0fa7902bd9e" providerId="ADAL" clId="{9B8AB6CA-E73F-487A-83F2-321DC2682053}" dt="2023-09-01T21:32:30.450" v="3491" actId="478"/>
          <ac:spMkLst>
            <pc:docMk/>
            <pc:sldMk cId="3526131606" sldId="537"/>
            <ac:spMk id="17" creationId="{3FFA1B66-BE32-FAFA-0318-B1D9CB2776D2}"/>
          </ac:spMkLst>
        </pc:spChg>
        <pc:graphicFrameChg chg="add mod">
          <ac:chgData name="Miki Imura" userId="af32523d-4f0f-4935-82d1-a0fa7902bd9e" providerId="ADAL" clId="{9B8AB6CA-E73F-487A-83F2-321DC2682053}" dt="2023-09-01T21:33:00.027" v="3501" actId="14100"/>
          <ac:graphicFrameMkLst>
            <pc:docMk/>
            <pc:sldMk cId="3526131606" sldId="537"/>
            <ac:graphicFrameMk id="7" creationId="{319944C6-F9CE-99F2-6F12-ED277EA60425}"/>
          </ac:graphicFrameMkLst>
        </pc:graphicFrameChg>
        <pc:graphicFrameChg chg="add del mod">
          <ac:chgData name="Miki Imura" userId="af32523d-4f0f-4935-82d1-a0fa7902bd9e" providerId="ADAL" clId="{9B8AB6CA-E73F-487A-83F2-321DC2682053}" dt="2023-09-01T21:32:28.643" v="3490" actId="478"/>
          <ac:graphicFrameMkLst>
            <pc:docMk/>
            <pc:sldMk cId="3526131606" sldId="537"/>
            <ac:graphicFrameMk id="12" creationId="{F30AB3AB-BACD-5ABB-F00D-3A71D8AD916F}"/>
          </ac:graphicFrameMkLst>
        </pc:graphicFrameChg>
        <pc:graphicFrameChg chg="add del mod">
          <ac:chgData name="Miki Imura" userId="af32523d-4f0f-4935-82d1-a0fa7902bd9e" providerId="ADAL" clId="{9B8AB6CA-E73F-487A-83F2-321DC2682053}" dt="2023-09-01T21:25:25.339" v="3447"/>
          <ac:graphicFrameMkLst>
            <pc:docMk/>
            <pc:sldMk cId="3526131606" sldId="537"/>
            <ac:graphicFrameMk id="13" creationId="{8B02057B-8636-09BD-0C85-E5D3C9081060}"/>
          </ac:graphicFrameMkLst>
        </pc:graphicFrameChg>
        <pc:graphicFrameChg chg="add del mod">
          <ac:chgData name="Miki Imura" userId="af32523d-4f0f-4935-82d1-a0fa7902bd9e" providerId="ADAL" clId="{9B8AB6CA-E73F-487A-83F2-321DC2682053}" dt="2023-09-01T21:31:07.221" v="3488"/>
          <ac:graphicFrameMkLst>
            <pc:docMk/>
            <pc:sldMk cId="3526131606" sldId="537"/>
            <ac:graphicFrameMk id="18" creationId="{7783C660-1196-C0F4-4519-B18CAD1253CE}"/>
          </ac:graphicFrameMkLst>
        </pc:graphicFrameChg>
        <pc:cxnChg chg="add mod">
          <ac:chgData name="Miki Imura" userId="af32523d-4f0f-4935-82d1-a0fa7902bd9e" providerId="ADAL" clId="{9B8AB6CA-E73F-487A-83F2-321DC2682053}" dt="2023-09-01T21:37:55.444" v="4078" actId="1036"/>
          <ac:cxnSpMkLst>
            <pc:docMk/>
            <pc:sldMk cId="3526131606" sldId="537"/>
            <ac:cxnSpMk id="10" creationId="{6B0F451B-635D-D7C6-9C15-B9B9252093B0}"/>
          </ac:cxnSpMkLst>
        </pc:cxnChg>
        <pc:cxnChg chg="add del mod">
          <ac:chgData name="Miki Imura" userId="af32523d-4f0f-4935-82d1-a0fa7902bd9e" providerId="ADAL" clId="{9B8AB6CA-E73F-487A-83F2-321DC2682053}" dt="2023-09-01T21:29:31.471" v="3483" actId="478"/>
          <ac:cxnSpMkLst>
            <pc:docMk/>
            <pc:sldMk cId="3526131606" sldId="537"/>
            <ac:cxnSpMk id="16" creationId="{3E748954-A2EA-B7CF-E99A-5DF94DC30C19}"/>
          </ac:cxnSpMkLst>
        </pc:cxnChg>
      </pc:sldChg>
      <pc:sldChg chg="addSp delSp modSp add mod modClrScheme chgLayout">
        <pc:chgData name="Miki Imura" userId="af32523d-4f0f-4935-82d1-a0fa7902bd9e" providerId="ADAL" clId="{9B8AB6CA-E73F-487A-83F2-321DC2682053}" dt="2023-09-01T22:29:10.475" v="5396" actId="20577"/>
        <pc:sldMkLst>
          <pc:docMk/>
          <pc:sldMk cId="2649200720" sldId="538"/>
        </pc:sldMkLst>
        <pc:spChg chg="mod ord">
          <ac:chgData name="Miki Imura" userId="af32523d-4f0f-4935-82d1-a0fa7902bd9e" providerId="ADAL" clId="{9B8AB6CA-E73F-487A-83F2-321DC2682053}" dt="2023-09-01T22:14:25.993" v="4368" actId="700"/>
          <ac:spMkLst>
            <pc:docMk/>
            <pc:sldMk cId="2649200720" sldId="538"/>
            <ac:spMk id="2" creationId="{733E2932-F605-FFE7-77F4-9CBC3FA67C70}"/>
          </ac:spMkLst>
        </pc:spChg>
        <pc:spChg chg="mod ord">
          <ac:chgData name="Miki Imura" userId="af32523d-4f0f-4935-82d1-a0fa7902bd9e" providerId="ADAL" clId="{9B8AB6CA-E73F-487A-83F2-321DC2682053}" dt="2023-09-01T22:14:25.993" v="4368" actId="700"/>
          <ac:spMkLst>
            <pc:docMk/>
            <pc:sldMk cId="2649200720" sldId="538"/>
            <ac:spMk id="4" creationId="{EBBD2F5F-EF2A-61FE-EB52-9F2CBB1B9946}"/>
          </ac:spMkLst>
        </pc:spChg>
        <pc:spChg chg="del mod ord">
          <ac:chgData name="Miki Imura" userId="af32523d-4f0f-4935-82d1-a0fa7902bd9e" providerId="ADAL" clId="{9B8AB6CA-E73F-487A-83F2-321DC2682053}" dt="2023-09-01T22:14:25.993" v="4368" actId="700"/>
          <ac:spMkLst>
            <pc:docMk/>
            <pc:sldMk cId="2649200720" sldId="538"/>
            <ac:spMk id="5" creationId="{157FFA42-B90C-0859-AF88-F5C98B52D4C3}"/>
          </ac:spMkLst>
        </pc:spChg>
        <pc:spChg chg="del mod ord">
          <ac:chgData name="Miki Imura" userId="af32523d-4f0f-4935-82d1-a0fa7902bd9e" providerId="ADAL" clId="{9B8AB6CA-E73F-487A-83F2-321DC2682053}" dt="2023-09-01T22:20:22.483" v="5043" actId="478"/>
          <ac:spMkLst>
            <pc:docMk/>
            <pc:sldMk cId="2649200720" sldId="538"/>
            <ac:spMk id="6" creationId="{7A110F60-CF61-1FA0-87B0-EAB52B64FF40}"/>
          </ac:spMkLst>
        </pc:spChg>
        <pc:spChg chg="add mod">
          <ac:chgData name="Miki Imura" userId="af32523d-4f0f-4935-82d1-a0fa7902bd9e" providerId="ADAL" clId="{9B8AB6CA-E73F-487A-83F2-321DC2682053}" dt="2023-09-01T22:21:38.973" v="5241" actId="404"/>
          <ac:spMkLst>
            <pc:docMk/>
            <pc:sldMk cId="2649200720" sldId="538"/>
            <ac:spMk id="7" creationId="{1AB32362-C9C5-C1C6-89E8-8F62254984D0}"/>
          </ac:spMkLst>
        </pc:spChg>
        <pc:spChg chg="add mod">
          <ac:chgData name="Miki Imura" userId="af32523d-4f0f-4935-82d1-a0fa7902bd9e" providerId="ADAL" clId="{9B8AB6CA-E73F-487A-83F2-321DC2682053}" dt="2023-09-01T22:28:42.606" v="5367" actId="20577"/>
          <ac:spMkLst>
            <pc:docMk/>
            <pc:sldMk cId="2649200720" sldId="538"/>
            <ac:spMk id="8" creationId="{8145438A-FB5E-6CFB-A272-9661F6E04BB6}"/>
          </ac:spMkLst>
        </pc:spChg>
        <pc:graphicFrameChg chg="add mod modGraphic">
          <ac:chgData name="Miki Imura" userId="af32523d-4f0f-4935-82d1-a0fa7902bd9e" providerId="ADAL" clId="{9B8AB6CA-E73F-487A-83F2-321DC2682053}" dt="2023-09-01T22:29:10.475" v="5396" actId="20577"/>
          <ac:graphicFrameMkLst>
            <pc:docMk/>
            <pc:sldMk cId="2649200720" sldId="538"/>
            <ac:graphicFrameMk id="3" creationId="{0FCA5034-6277-0FE6-F52D-A12535AC4193}"/>
          </ac:graphicFrameMkLst>
        </pc:graphicFrameChg>
      </pc:sldChg>
      <pc:sldChg chg="add del">
        <pc:chgData name="Miki Imura" userId="af32523d-4f0f-4935-82d1-a0fa7902bd9e" providerId="ADAL" clId="{9B8AB6CA-E73F-487A-83F2-321DC2682053}" dt="2023-09-01T21:41:49.998" v="4082" actId="47"/>
        <pc:sldMkLst>
          <pc:docMk/>
          <pc:sldMk cId="3414099828" sldId="539"/>
        </pc:sldMkLst>
      </pc:sldChg>
      <pc:sldChg chg="addSp delSp modSp add mod">
        <pc:chgData name="Miki Imura" userId="af32523d-4f0f-4935-82d1-a0fa7902bd9e" providerId="ADAL" clId="{9B8AB6CA-E73F-487A-83F2-321DC2682053}" dt="2023-09-01T22:02:08.936" v="4358" actId="14100"/>
        <pc:sldMkLst>
          <pc:docMk/>
          <pc:sldMk cId="3041354350" sldId="540"/>
        </pc:sldMkLst>
        <pc:spChg chg="mod">
          <ac:chgData name="Miki Imura" userId="af32523d-4f0f-4935-82d1-a0fa7902bd9e" providerId="ADAL" clId="{9B8AB6CA-E73F-487A-83F2-321DC2682053}" dt="2023-09-01T21:42:54.164" v="4208" actId="20577"/>
          <ac:spMkLst>
            <pc:docMk/>
            <pc:sldMk cId="3041354350" sldId="540"/>
            <ac:spMk id="2" creationId="{733E2932-F605-FFE7-77F4-9CBC3FA67C70}"/>
          </ac:spMkLst>
        </pc:spChg>
        <pc:spChg chg="mod">
          <ac:chgData name="Miki Imura" userId="af32523d-4f0f-4935-82d1-a0fa7902bd9e" providerId="ADAL" clId="{9B8AB6CA-E73F-487A-83F2-321DC2682053}" dt="2023-09-01T22:01:58.331" v="4341" actId="20577"/>
          <ac:spMkLst>
            <pc:docMk/>
            <pc:sldMk cId="3041354350" sldId="540"/>
            <ac:spMk id="6" creationId="{7A110F60-CF61-1FA0-87B0-EAB52B64FF40}"/>
          </ac:spMkLst>
        </pc:spChg>
        <pc:spChg chg="mod">
          <ac:chgData name="Miki Imura" userId="af32523d-4f0f-4935-82d1-a0fa7902bd9e" providerId="ADAL" clId="{9B8AB6CA-E73F-487A-83F2-321DC2682053}" dt="2023-09-01T21:45:49.740" v="4328" actId="1076"/>
          <ac:spMkLst>
            <pc:docMk/>
            <pc:sldMk cId="3041354350" sldId="540"/>
            <ac:spMk id="8" creationId="{4FD251EA-0FEC-0ABC-E90D-61C71CC03E1C}"/>
          </ac:spMkLst>
        </pc:spChg>
        <pc:spChg chg="mod">
          <ac:chgData name="Miki Imura" userId="af32523d-4f0f-4935-82d1-a0fa7902bd9e" providerId="ADAL" clId="{9B8AB6CA-E73F-487A-83F2-321DC2682053}" dt="2023-09-01T22:02:08.936" v="4358" actId="14100"/>
          <ac:spMkLst>
            <pc:docMk/>
            <pc:sldMk cId="3041354350" sldId="540"/>
            <ac:spMk id="11" creationId="{529B41A2-C786-2E58-28C0-16E00EEFD886}"/>
          </ac:spMkLst>
        </pc:spChg>
        <pc:graphicFrameChg chg="add mod">
          <ac:chgData name="Miki Imura" userId="af32523d-4f0f-4935-82d1-a0fa7902bd9e" providerId="ADAL" clId="{9B8AB6CA-E73F-487A-83F2-321DC2682053}" dt="2023-09-01T22:01:09.032" v="4337"/>
          <ac:graphicFrameMkLst>
            <pc:docMk/>
            <pc:sldMk cId="3041354350" sldId="540"/>
            <ac:graphicFrameMk id="3" creationId="{F30AB3AB-BACD-5ABB-F00D-3A71D8AD916F}"/>
          </ac:graphicFrameMkLst>
        </pc:graphicFrameChg>
        <pc:graphicFrameChg chg="add del mod">
          <ac:chgData name="Miki Imura" userId="af32523d-4f0f-4935-82d1-a0fa7902bd9e" providerId="ADAL" clId="{9B8AB6CA-E73F-487A-83F2-321DC2682053}" dt="2023-09-01T21:45:13.857" v="4322" actId="478"/>
          <ac:graphicFrameMkLst>
            <pc:docMk/>
            <pc:sldMk cId="3041354350" sldId="540"/>
            <ac:graphicFrameMk id="7" creationId="{319944C6-F9CE-99F2-6F12-ED277EA60425}"/>
          </ac:graphicFrameMkLst>
        </pc:graphicFrameChg>
        <pc:cxnChg chg="add mod">
          <ac:chgData name="Miki Imura" userId="af32523d-4f0f-4935-82d1-a0fa7902bd9e" providerId="ADAL" clId="{9B8AB6CA-E73F-487A-83F2-321DC2682053}" dt="2023-09-01T21:46:20.986" v="4330"/>
          <ac:cxnSpMkLst>
            <pc:docMk/>
            <pc:sldMk cId="3041354350" sldId="540"/>
            <ac:cxnSpMk id="5" creationId="{D813DED7-6109-0D90-EA89-F3259E8241F6}"/>
          </ac:cxnSpMkLst>
        </pc:cxnChg>
        <pc:cxnChg chg="mod">
          <ac:chgData name="Miki Imura" userId="af32523d-4f0f-4935-82d1-a0fa7902bd9e" providerId="ADAL" clId="{9B8AB6CA-E73F-487A-83F2-321DC2682053}" dt="2023-09-01T21:45:44.630" v="4327" actId="1076"/>
          <ac:cxnSpMkLst>
            <pc:docMk/>
            <pc:sldMk cId="3041354350" sldId="540"/>
            <ac:cxnSpMk id="10" creationId="{6B0F451B-635D-D7C6-9C15-B9B9252093B0}"/>
          </ac:cxnSpMkLst>
        </pc:cxnChg>
      </pc:sldChg>
    </pc:docChg>
  </pc:docChgLst>
  <pc:docChgLst>
    <pc:chgData name="Miki Imura" userId="af32523d-4f0f-4935-82d1-a0fa7902bd9e" providerId="ADAL" clId="{80DFD993-E4E2-4528-A678-BC739A338118}"/>
    <pc:docChg chg="undo custSel addSld delSld modSld sldOrd">
      <pc:chgData name="Miki Imura" userId="af32523d-4f0f-4935-82d1-a0fa7902bd9e" providerId="ADAL" clId="{80DFD993-E4E2-4528-A678-BC739A338118}" dt="2023-09-06T14:58:00.521" v="5860"/>
      <pc:docMkLst>
        <pc:docMk/>
      </pc:docMkLst>
      <pc:sldChg chg="modSp mod">
        <pc:chgData name="Miki Imura" userId="af32523d-4f0f-4935-82d1-a0fa7902bd9e" providerId="ADAL" clId="{80DFD993-E4E2-4528-A678-BC739A338118}" dt="2023-09-05T17:23:58.228" v="3961" actId="20577"/>
        <pc:sldMkLst>
          <pc:docMk/>
          <pc:sldMk cId="2829609154" sldId="268"/>
        </pc:sldMkLst>
        <pc:spChg chg="mod">
          <ac:chgData name="Miki Imura" userId="af32523d-4f0f-4935-82d1-a0fa7902bd9e" providerId="ADAL" clId="{80DFD993-E4E2-4528-A678-BC739A338118}" dt="2023-09-05T17:23:44.258" v="3920" actId="313"/>
          <ac:spMkLst>
            <pc:docMk/>
            <pc:sldMk cId="2829609154" sldId="268"/>
            <ac:spMk id="10" creationId="{484D7C60-70D8-4A80-8DFD-C439EB437652}"/>
          </ac:spMkLst>
        </pc:spChg>
        <pc:spChg chg="mod">
          <ac:chgData name="Miki Imura" userId="af32523d-4f0f-4935-82d1-a0fa7902bd9e" providerId="ADAL" clId="{80DFD993-E4E2-4528-A678-BC739A338118}" dt="2023-09-05T17:23:49.754" v="3936" actId="20577"/>
          <ac:spMkLst>
            <pc:docMk/>
            <pc:sldMk cId="2829609154" sldId="268"/>
            <ac:spMk id="11" creationId="{CFF88C33-8297-4F1A-B1AC-E5849DFD1A0B}"/>
          </ac:spMkLst>
        </pc:spChg>
        <pc:spChg chg="mod">
          <ac:chgData name="Miki Imura" userId="af32523d-4f0f-4935-82d1-a0fa7902bd9e" providerId="ADAL" clId="{80DFD993-E4E2-4528-A678-BC739A338118}" dt="2023-09-05T17:23:58.228" v="3961" actId="20577"/>
          <ac:spMkLst>
            <pc:docMk/>
            <pc:sldMk cId="2829609154" sldId="268"/>
            <ac:spMk id="13" creationId="{E9E04750-7FDF-4F32-8746-BAD04DEEDF95}"/>
          </ac:spMkLst>
        </pc:spChg>
      </pc:sldChg>
      <pc:sldChg chg="del">
        <pc:chgData name="Miki Imura" userId="af32523d-4f0f-4935-82d1-a0fa7902bd9e" providerId="ADAL" clId="{80DFD993-E4E2-4528-A678-BC739A338118}" dt="2023-09-05T17:00:39.605" v="3279" actId="47"/>
        <pc:sldMkLst>
          <pc:docMk/>
          <pc:sldMk cId="3417472413" sldId="274"/>
        </pc:sldMkLst>
      </pc:sldChg>
      <pc:sldChg chg="mod modShow">
        <pc:chgData name="Miki Imura" userId="af32523d-4f0f-4935-82d1-a0fa7902bd9e" providerId="ADAL" clId="{80DFD993-E4E2-4528-A678-BC739A338118}" dt="2023-09-05T18:36:46.691" v="4215" actId="729"/>
        <pc:sldMkLst>
          <pc:docMk/>
          <pc:sldMk cId="518784218" sldId="279"/>
        </pc:sldMkLst>
      </pc:sldChg>
      <pc:sldChg chg="modSp mod modAnim">
        <pc:chgData name="Miki Imura" userId="af32523d-4f0f-4935-82d1-a0fa7902bd9e" providerId="ADAL" clId="{80DFD993-E4E2-4528-A678-BC739A338118}" dt="2023-09-06T13:35:41.038" v="5526"/>
        <pc:sldMkLst>
          <pc:docMk/>
          <pc:sldMk cId="2494886383" sldId="280"/>
        </pc:sldMkLst>
        <pc:spChg chg="mod">
          <ac:chgData name="Miki Imura" userId="af32523d-4f0f-4935-82d1-a0fa7902bd9e" providerId="ADAL" clId="{80DFD993-E4E2-4528-A678-BC739A338118}" dt="2023-09-06T13:31:33.470" v="5522" actId="1076"/>
          <ac:spMkLst>
            <pc:docMk/>
            <pc:sldMk cId="2494886383" sldId="280"/>
            <ac:spMk id="7" creationId="{CCDA93C3-4EC9-F45E-A8F5-6F4FCD5C40A9}"/>
          </ac:spMkLst>
        </pc:spChg>
        <pc:spChg chg="mod">
          <ac:chgData name="Miki Imura" userId="af32523d-4f0f-4935-82d1-a0fa7902bd9e" providerId="ADAL" clId="{80DFD993-E4E2-4528-A678-BC739A338118}" dt="2023-09-05T17:33:59.174" v="3971" actId="207"/>
          <ac:spMkLst>
            <pc:docMk/>
            <pc:sldMk cId="2494886383" sldId="280"/>
            <ac:spMk id="8" creationId="{758990C3-614A-EC20-07A7-90FFEAE801DA}"/>
          </ac:spMkLst>
        </pc:spChg>
        <pc:spChg chg="mod">
          <ac:chgData name="Miki Imura" userId="af32523d-4f0f-4935-82d1-a0fa7902bd9e" providerId="ADAL" clId="{80DFD993-E4E2-4528-A678-BC739A338118}" dt="2023-09-05T17:33:09.348" v="3968" actId="207"/>
          <ac:spMkLst>
            <pc:docMk/>
            <pc:sldMk cId="2494886383" sldId="280"/>
            <ac:spMk id="9" creationId="{C9BD4CA4-4215-6029-F471-C7B4AE14314E}"/>
          </ac:spMkLst>
        </pc:spChg>
        <pc:spChg chg="mod">
          <ac:chgData name="Miki Imura" userId="af32523d-4f0f-4935-82d1-a0fa7902bd9e" providerId="ADAL" clId="{80DFD993-E4E2-4528-A678-BC739A338118}" dt="2023-09-05T17:33:14.515" v="3969" actId="207"/>
          <ac:spMkLst>
            <pc:docMk/>
            <pc:sldMk cId="2494886383" sldId="280"/>
            <ac:spMk id="10" creationId="{CC1508A2-2B6D-0999-C8ED-94D9884F6F8F}"/>
          </ac:spMkLst>
        </pc:spChg>
      </pc:sldChg>
      <pc:sldChg chg="modSp mod ord">
        <pc:chgData name="Miki Imura" userId="af32523d-4f0f-4935-82d1-a0fa7902bd9e" providerId="ADAL" clId="{80DFD993-E4E2-4528-A678-BC739A338118}" dt="2023-09-06T13:43:18.172" v="5528"/>
        <pc:sldMkLst>
          <pc:docMk/>
          <pc:sldMk cId="2381909791" sldId="281"/>
        </pc:sldMkLst>
        <pc:spChg chg="mod">
          <ac:chgData name="Miki Imura" userId="af32523d-4f0f-4935-82d1-a0fa7902bd9e" providerId="ADAL" clId="{80DFD993-E4E2-4528-A678-BC739A338118}" dt="2023-09-05T17:34:57.220" v="3972" actId="207"/>
          <ac:spMkLst>
            <pc:docMk/>
            <pc:sldMk cId="2381909791" sldId="281"/>
            <ac:spMk id="3" creationId="{CD00F040-922F-4DB4-52EB-C053E8719DF8}"/>
          </ac:spMkLst>
        </pc:spChg>
      </pc:sldChg>
      <pc:sldChg chg="modSp mod">
        <pc:chgData name="Miki Imura" userId="af32523d-4f0f-4935-82d1-a0fa7902bd9e" providerId="ADAL" clId="{80DFD993-E4E2-4528-A678-BC739A338118}" dt="2023-09-06T13:49:04.551" v="5546" actId="20577"/>
        <pc:sldMkLst>
          <pc:docMk/>
          <pc:sldMk cId="2442635266" sldId="282"/>
        </pc:sldMkLst>
        <pc:spChg chg="mod">
          <ac:chgData name="Miki Imura" userId="af32523d-4f0f-4935-82d1-a0fa7902bd9e" providerId="ADAL" clId="{80DFD993-E4E2-4528-A678-BC739A338118}" dt="2023-09-06T13:49:04.551" v="5546" actId="20577"/>
          <ac:spMkLst>
            <pc:docMk/>
            <pc:sldMk cId="2442635266" sldId="282"/>
            <ac:spMk id="6" creationId="{E00268DE-6A7B-3F7A-1C23-DC25EBEE2C0D}"/>
          </ac:spMkLst>
        </pc:spChg>
      </pc:sldChg>
      <pc:sldChg chg="ord">
        <pc:chgData name="Miki Imura" userId="af32523d-4f0f-4935-82d1-a0fa7902bd9e" providerId="ADAL" clId="{80DFD993-E4E2-4528-A678-BC739A338118}" dt="2023-09-06T14:50:13.010" v="5787" actId="20578"/>
        <pc:sldMkLst>
          <pc:docMk/>
          <pc:sldMk cId="3966588208" sldId="283"/>
        </pc:sldMkLst>
      </pc:sldChg>
      <pc:sldChg chg="modSp mod">
        <pc:chgData name="Miki Imura" userId="af32523d-4f0f-4935-82d1-a0fa7902bd9e" providerId="ADAL" clId="{80DFD993-E4E2-4528-A678-BC739A338118}" dt="2023-09-05T13:09:04.080" v="560" actId="20577"/>
        <pc:sldMkLst>
          <pc:docMk/>
          <pc:sldMk cId="4013861819" sldId="284"/>
        </pc:sldMkLst>
        <pc:spChg chg="mod">
          <ac:chgData name="Miki Imura" userId="af32523d-4f0f-4935-82d1-a0fa7902bd9e" providerId="ADAL" clId="{80DFD993-E4E2-4528-A678-BC739A338118}" dt="2023-09-05T13:09:04.080" v="560" actId="20577"/>
          <ac:spMkLst>
            <pc:docMk/>
            <pc:sldMk cId="4013861819" sldId="284"/>
            <ac:spMk id="2" creationId="{166DC51B-BDED-F13D-F666-F0217DDE23E8}"/>
          </ac:spMkLst>
        </pc:spChg>
      </pc:sldChg>
      <pc:sldChg chg="addSp modSp mod modAnim">
        <pc:chgData name="Miki Imura" userId="af32523d-4f0f-4935-82d1-a0fa7902bd9e" providerId="ADAL" clId="{80DFD993-E4E2-4528-A678-BC739A338118}" dt="2023-09-06T14:43:57.945" v="5774"/>
        <pc:sldMkLst>
          <pc:docMk/>
          <pc:sldMk cId="2793692160" sldId="285"/>
        </pc:sldMkLst>
        <pc:spChg chg="mod">
          <ac:chgData name="Miki Imura" userId="af32523d-4f0f-4935-82d1-a0fa7902bd9e" providerId="ADAL" clId="{80DFD993-E4E2-4528-A678-BC739A338118}" dt="2023-09-06T14:42:44.177" v="5770" actId="20577"/>
          <ac:spMkLst>
            <pc:docMk/>
            <pc:sldMk cId="2793692160" sldId="285"/>
            <ac:spMk id="2" creationId="{CBA69664-0020-6E9B-6952-0AD2E0846F51}"/>
          </ac:spMkLst>
        </pc:spChg>
        <pc:spChg chg="mod">
          <ac:chgData name="Miki Imura" userId="af32523d-4f0f-4935-82d1-a0fa7902bd9e" providerId="ADAL" clId="{80DFD993-E4E2-4528-A678-BC739A338118}" dt="2023-09-05T17:57:08.645" v="4206" actId="1076"/>
          <ac:spMkLst>
            <pc:docMk/>
            <pc:sldMk cId="2793692160" sldId="285"/>
            <ac:spMk id="3" creationId="{315A3CA5-61DB-6B52-9E1D-D0AA4ED25033}"/>
          </ac:spMkLst>
        </pc:spChg>
        <pc:spChg chg="add mod">
          <ac:chgData name="Miki Imura" userId="af32523d-4f0f-4935-82d1-a0fa7902bd9e" providerId="ADAL" clId="{80DFD993-E4E2-4528-A678-BC739A338118}" dt="2023-09-05T13:08:38.673" v="533"/>
          <ac:spMkLst>
            <pc:docMk/>
            <pc:sldMk cId="2793692160" sldId="285"/>
            <ac:spMk id="9" creationId="{1C59FCE0-A9BA-650B-F6E7-0CB175114C71}"/>
          </ac:spMkLst>
        </pc:spChg>
        <pc:spChg chg="add mod">
          <ac:chgData name="Miki Imura" userId="af32523d-4f0f-4935-82d1-a0fa7902bd9e" providerId="ADAL" clId="{80DFD993-E4E2-4528-A678-BC739A338118}" dt="2023-09-05T13:08:38.673" v="533"/>
          <ac:spMkLst>
            <pc:docMk/>
            <pc:sldMk cId="2793692160" sldId="285"/>
            <ac:spMk id="10" creationId="{435A9AC9-8E95-1BA8-F329-42D30E65D544}"/>
          </ac:spMkLst>
        </pc:spChg>
        <pc:spChg chg="add mod">
          <ac:chgData name="Miki Imura" userId="af32523d-4f0f-4935-82d1-a0fa7902bd9e" providerId="ADAL" clId="{80DFD993-E4E2-4528-A678-BC739A338118}" dt="2023-09-05T13:08:38.673" v="533"/>
          <ac:spMkLst>
            <pc:docMk/>
            <pc:sldMk cId="2793692160" sldId="285"/>
            <ac:spMk id="11" creationId="{0DFBCA15-8977-4B38-6CBD-0F8A4738E0F4}"/>
          </ac:spMkLst>
        </pc:spChg>
        <pc:spChg chg="add mod">
          <ac:chgData name="Miki Imura" userId="af32523d-4f0f-4935-82d1-a0fa7902bd9e" providerId="ADAL" clId="{80DFD993-E4E2-4528-A678-BC739A338118}" dt="2023-09-05T13:09:31.932" v="564" actId="1076"/>
          <ac:spMkLst>
            <pc:docMk/>
            <pc:sldMk cId="2793692160" sldId="285"/>
            <ac:spMk id="13" creationId="{E40DA4B9-BA2A-F8BB-790D-361538F0DD1F}"/>
          </ac:spMkLst>
        </pc:spChg>
        <pc:spChg chg="add mod">
          <ac:chgData name="Miki Imura" userId="af32523d-4f0f-4935-82d1-a0fa7902bd9e" providerId="ADAL" clId="{80DFD993-E4E2-4528-A678-BC739A338118}" dt="2023-09-05T13:32:41.747" v="1642" actId="1076"/>
          <ac:spMkLst>
            <pc:docMk/>
            <pc:sldMk cId="2793692160" sldId="285"/>
            <ac:spMk id="15" creationId="{986FE2C7-F0C2-FB0E-00ED-37558506EE88}"/>
          </ac:spMkLst>
        </pc:spChg>
        <pc:picChg chg="add mod">
          <ac:chgData name="Miki Imura" userId="af32523d-4f0f-4935-82d1-a0fa7902bd9e" providerId="ADAL" clId="{80DFD993-E4E2-4528-A678-BC739A338118}" dt="2023-09-05T13:08:38.673" v="533"/>
          <ac:picMkLst>
            <pc:docMk/>
            <pc:sldMk cId="2793692160" sldId="285"/>
            <ac:picMk id="5" creationId="{EC7BE06C-ED5C-3739-8528-5E1A00B22E39}"/>
          </ac:picMkLst>
        </pc:picChg>
        <pc:picChg chg="add mod">
          <ac:chgData name="Miki Imura" userId="af32523d-4f0f-4935-82d1-a0fa7902bd9e" providerId="ADAL" clId="{80DFD993-E4E2-4528-A678-BC739A338118}" dt="2023-09-05T13:08:38.673" v="533"/>
          <ac:picMkLst>
            <pc:docMk/>
            <pc:sldMk cId="2793692160" sldId="285"/>
            <ac:picMk id="6" creationId="{6462170E-1B78-C090-FD69-641438E4D892}"/>
          </ac:picMkLst>
        </pc:picChg>
        <pc:picChg chg="add mod">
          <ac:chgData name="Miki Imura" userId="af32523d-4f0f-4935-82d1-a0fa7902bd9e" providerId="ADAL" clId="{80DFD993-E4E2-4528-A678-BC739A338118}" dt="2023-09-05T13:08:38.673" v="533"/>
          <ac:picMkLst>
            <pc:docMk/>
            <pc:sldMk cId="2793692160" sldId="285"/>
            <ac:picMk id="7" creationId="{F9203CB6-02CC-94D5-BD9B-1C703BF569F7}"/>
          </ac:picMkLst>
        </pc:picChg>
        <pc:cxnChg chg="add mod">
          <ac:chgData name="Miki Imura" userId="af32523d-4f0f-4935-82d1-a0fa7902bd9e" providerId="ADAL" clId="{80DFD993-E4E2-4528-A678-BC739A338118}" dt="2023-09-05T13:08:38.673" v="533"/>
          <ac:cxnSpMkLst>
            <pc:docMk/>
            <pc:sldMk cId="2793692160" sldId="285"/>
            <ac:cxnSpMk id="8" creationId="{4D786BB1-1172-D1CC-F583-65EBE6DDA471}"/>
          </ac:cxnSpMkLst>
        </pc:cxnChg>
        <pc:cxnChg chg="add mod">
          <ac:chgData name="Miki Imura" userId="af32523d-4f0f-4935-82d1-a0fa7902bd9e" providerId="ADAL" clId="{80DFD993-E4E2-4528-A678-BC739A338118}" dt="2023-09-05T13:09:28.702" v="563" actId="14100"/>
          <ac:cxnSpMkLst>
            <pc:docMk/>
            <pc:sldMk cId="2793692160" sldId="285"/>
            <ac:cxnSpMk id="12" creationId="{1F6DA3B9-6440-FF64-7AAE-95E4D6B45222}"/>
          </ac:cxnSpMkLst>
        </pc:cxnChg>
        <pc:cxnChg chg="add mod">
          <ac:chgData name="Miki Imura" userId="af32523d-4f0f-4935-82d1-a0fa7902bd9e" providerId="ADAL" clId="{80DFD993-E4E2-4528-A678-BC739A338118}" dt="2023-09-05T13:09:23.693" v="562" actId="14100"/>
          <ac:cxnSpMkLst>
            <pc:docMk/>
            <pc:sldMk cId="2793692160" sldId="285"/>
            <ac:cxnSpMk id="14" creationId="{68BC6E41-F6C1-948E-4CF3-2220FA98BB51}"/>
          </ac:cxnSpMkLst>
        </pc:cxnChg>
        <pc:cxnChg chg="add mod">
          <ac:chgData name="Miki Imura" userId="af32523d-4f0f-4935-82d1-a0fa7902bd9e" providerId="ADAL" clId="{80DFD993-E4E2-4528-A678-BC739A338118}" dt="2023-09-05T13:51:25.524" v="2057" actId="1076"/>
          <ac:cxnSpMkLst>
            <pc:docMk/>
            <pc:sldMk cId="2793692160" sldId="285"/>
            <ac:cxnSpMk id="20" creationId="{7A7E8029-423C-BF28-83EF-882D833B2D0C}"/>
          </ac:cxnSpMkLst>
        </pc:cxnChg>
      </pc:sldChg>
      <pc:sldChg chg="modSp mod modAnim">
        <pc:chgData name="Miki Imura" userId="af32523d-4f0f-4935-82d1-a0fa7902bd9e" providerId="ADAL" clId="{80DFD993-E4E2-4528-A678-BC739A338118}" dt="2023-09-06T13:59:58.330" v="5548"/>
        <pc:sldMkLst>
          <pc:docMk/>
          <pc:sldMk cId="1436426079" sldId="530"/>
        </pc:sldMkLst>
        <pc:spChg chg="mod">
          <ac:chgData name="Miki Imura" userId="af32523d-4f0f-4935-82d1-a0fa7902bd9e" providerId="ADAL" clId="{80DFD993-E4E2-4528-A678-BC739A338118}" dt="2023-09-06T13:59:56.560" v="5547" actId="1076"/>
          <ac:spMkLst>
            <pc:docMk/>
            <pc:sldMk cId="1436426079" sldId="530"/>
            <ac:spMk id="3" creationId="{50D2B3CE-CABF-D188-D12A-612F2083AD98}"/>
          </ac:spMkLst>
        </pc:spChg>
      </pc:sldChg>
      <pc:sldChg chg="modAnim">
        <pc:chgData name="Miki Imura" userId="af32523d-4f0f-4935-82d1-a0fa7902bd9e" providerId="ADAL" clId="{80DFD993-E4E2-4528-A678-BC739A338118}" dt="2023-09-06T14:03:36.345" v="5550"/>
        <pc:sldMkLst>
          <pc:docMk/>
          <pc:sldMk cId="4137689025" sldId="533"/>
        </pc:sldMkLst>
      </pc:sldChg>
      <pc:sldChg chg="addSp delSp modSp mod">
        <pc:chgData name="Miki Imura" userId="af32523d-4f0f-4935-82d1-a0fa7902bd9e" providerId="ADAL" clId="{80DFD993-E4E2-4528-A678-BC739A338118}" dt="2023-09-05T20:16:43.466" v="4262" actId="1076"/>
        <pc:sldMkLst>
          <pc:docMk/>
          <pc:sldMk cId="2374658248" sldId="536"/>
        </pc:sldMkLst>
        <pc:spChg chg="mod">
          <ac:chgData name="Miki Imura" userId="af32523d-4f0f-4935-82d1-a0fa7902bd9e" providerId="ADAL" clId="{80DFD993-E4E2-4528-A678-BC739A338118}" dt="2023-09-05T20:16:43.466" v="4262" actId="1076"/>
          <ac:spMkLst>
            <pc:docMk/>
            <pc:sldMk cId="2374658248" sldId="536"/>
            <ac:spMk id="2" creationId="{E0211216-F423-BA17-A5F1-AEA4B2BE2F44}"/>
          </ac:spMkLst>
        </pc:spChg>
        <pc:spChg chg="del">
          <ac:chgData name="Miki Imura" userId="af32523d-4f0f-4935-82d1-a0fa7902bd9e" providerId="ADAL" clId="{80DFD993-E4E2-4528-A678-BC739A338118}" dt="2023-09-05T13:56:14.015" v="2058"/>
          <ac:spMkLst>
            <pc:docMk/>
            <pc:sldMk cId="2374658248" sldId="536"/>
            <ac:spMk id="3" creationId="{96830EDD-54E3-C9A9-9140-8FE822E2975A}"/>
          </ac:spMkLst>
        </pc:spChg>
        <pc:graphicFrameChg chg="add mod modGraphic">
          <ac:chgData name="Miki Imura" userId="af32523d-4f0f-4935-82d1-a0fa7902bd9e" providerId="ADAL" clId="{80DFD993-E4E2-4528-A678-BC739A338118}" dt="2023-09-05T20:16:38.792" v="4261" actId="20577"/>
          <ac:graphicFrameMkLst>
            <pc:docMk/>
            <pc:sldMk cId="2374658248" sldId="536"/>
            <ac:graphicFrameMk id="5" creationId="{866B7E82-3077-B97C-AFC1-A16EA01FBDB3}"/>
          </ac:graphicFrameMkLst>
        </pc:graphicFrameChg>
        <pc:graphicFrameChg chg="add mod modGraphic">
          <ac:chgData name="Miki Imura" userId="af32523d-4f0f-4935-82d1-a0fa7902bd9e" providerId="ADAL" clId="{80DFD993-E4E2-4528-A678-BC739A338118}" dt="2023-09-05T13:58:15.188" v="2087" actId="20577"/>
          <ac:graphicFrameMkLst>
            <pc:docMk/>
            <pc:sldMk cId="2374658248" sldId="536"/>
            <ac:graphicFrameMk id="6" creationId="{3355E40D-27D3-429E-1218-C3008930765D}"/>
          </ac:graphicFrameMkLst>
        </pc:graphicFrameChg>
      </pc:sldChg>
      <pc:sldChg chg="modSp mod modAnim">
        <pc:chgData name="Miki Imura" userId="af32523d-4f0f-4935-82d1-a0fa7902bd9e" providerId="ADAL" clId="{80DFD993-E4E2-4528-A678-BC739A338118}" dt="2023-09-06T14:20:03.102" v="5563" actId="20577"/>
        <pc:sldMkLst>
          <pc:docMk/>
          <pc:sldMk cId="3526131606" sldId="537"/>
        </pc:sldMkLst>
        <pc:spChg chg="mod">
          <ac:chgData name="Miki Imura" userId="af32523d-4f0f-4935-82d1-a0fa7902bd9e" providerId="ADAL" clId="{80DFD993-E4E2-4528-A678-BC739A338118}" dt="2023-09-06T14:20:03.102" v="5563" actId="20577"/>
          <ac:spMkLst>
            <pc:docMk/>
            <pc:sldMk cId="3526131606" sldId="537"/>
            <ac:spMk id="6" creationId="{7A110F60-CF61-1FA0-87B0-EAB52B64FF40}"/>
          </ac:spMkLst>
        </pc:spChg>
        <pc:spChg chg="mod">
          <ac:chgData name="Miki Imura" userId="af32523d-4f0f-4935-82d1-a0fa7902bd9e" providerId="ADAL" clId="{80DFD993-E4E2-4528-A678-BC739A338118}" dt="2023-09-05T12:22:40.617" v="18" actId="14100"/>
          <ac:spMkLst>
            <pc:docMk/>
            <pc:sldMk cId="3526131606" sldId="537"/>
            <ac:spMk id="8" creationId="{4FD251EA-0FEC-0ABC-E90D-61C71CC03E1C}"/>
          </ac:spMkLst>
        </pc:spChg>
        <pc:graphicFrameChg chg="mod">
          <ac:chgData name="Miki Imura" userId="af32523d-4f0f-4935-82d1-a0fa7902bd9e" providerId="ADAL" clId="{80DFD993-E4E2-4528-A678-BC739A338118}" dt="2023-09-06T14:16:36.927" v="5552"/>
          <ac:graphicFrameMkLst>
            <pc:docMk/>
            <pc:sldMk cId="3526131606" sldId="537"/>
            <ac:graphicFrameMk id="7" creationId="{319944C6-F9CE-99F2-6F12-ED277EA60425}"/>
          </ac:graphicFrameMkLst>
        </pc:graphicFrameChg>
      </pc:sldChg>
      <pc:sldChg chg="addSp modSp mod ord modAnim">
        <pc:chgData name="Miki Imura" userId="af32523d-4f0f-4935-82d1-a0fa7902bd9e" providerId="ADAL" clId="{80DFD993-E4E2-4528-A678-BC739A338118}" dt="2023-09-06T14:40:03.525" v="5758" actId="20577"/>
        <pc:sldMkLst>
          <pc:docMk/>
          <pc:sldMk cId="2649200720" sldId="538"/>
        </pc:sldMkLst>
        <pc:spChg chg="mod">
          <ac:chgData name="Miki Imura" userId="af32523d-4f0f-4935-82d1-a0fa7902bd9e" providerId="ADAL" clId="{80DFD993-E4E2-4528-A678-BC739A338118}" dt="2023-09-06T14:32:21.881" v="5590" actId="20577"/>
          <ac:spMkLst>
            <pc:docMk/>
            <pc:sldMk cId="2649200720" sldId="538"/>
            <ac:spMk id="2" creationId="{733E2932-F605-FFE7-77F4-9CBC3FA67C70}"/>
          </ac:spMkLst>
        </pc:spChg>
        <pc:spChg chg="add mod">
          <ac:chgData name="Miki Imura" userId="af32523d-4f0f-4935-82d1-a0fa7902bd9e" providerId="ADAL" clId="{80DFD993-E4E2-4528-A678-BC739A338118}" dt="2023-09-06T14:33:38.980" v="5753" actId="12"/>
          <ac:spMkLst>
            <pc:docMk/>
            <pc:sldMk cId="2649200720" sldId="538"/>
            <ac:spMk id="5" creationId="{C0CABBA7-309A-7CA2-921B-3A99E2B84DE0}"/>
          </ac:spMkLst>
        </pc:spChg>
        <pc:spChg chg="mod">
          <ac:chgData name="Miki Imura" userId="af32523d-4f0f-4935-82d1-a0fa7902bd9e" providerId="ADAL" clId="{80DFD993-E4E2-4528-A678-BC739A338118}" dt="2023-09-06T14:40:03.525" v="5758" actId="20577"/>
          <ac:spMkLst>
            <pc:docMk/>
            <pc:sldMk cId="2649200720" sldId="538"/>
            <ac:spMk id="7" creationId="{1AB32362-C9C5-C1C6-89E8-8F62254984D0}"/>
          </ac:spMkLst>
        </pc:spChg>
        <pc:spChg chg="mod">
          <ac:chgData name="Miki Imura" userId="af32523d-4f0f-4935-82d1-a0fa7902bd9e" providerId="ADAL" clId="{80DFD993-E4E2-4528-A678-BC739A338118}" dt="2023-09-06T14:32:38.962" v="5591" actId="1076"/>
          <ac:spMkLst>
            <pc:docMk/>
            <pc:sldMk cId="2649200720" sldId="538"/>
            <ac:spMk id="8" creationId="{8145438A-FB5E-6CFB-A272-9661F6E04BB6}"/>
          </ac:spMkLst>
        </pc:spChg>
        <pc:graphicFrameChg chg="mod">
          <ac:chgData name="Miki Imura" userId="af32523d-4f0f-4935-82d1-a0fa7902bd9e" providerId="ADAL" clId="{80DFD993-E4E2-4528-A678-BC739A338118}" dt="2023-09-06T14:32:38.962" v="5591" actId="1076"/>
          <ac:graphicFrameMkLst>
            <pc:docMk/>
            <pc:sldMk cId="2649200720" sldId="538"/>
            <ac:graphicFrameMk id="3" creationId="{0FCA5034-6277-0FE6-F52D-A12535AC4193}"/>
          </ac:graphicFrameMkLst>
        </pc:graphicFrameChg>
      </pc:sldChg>
      <pc:sldChg chg="modSp mod modAnim">
        <pc:chgData name="Miki Imura" userId="af32523d-4f0f-4935-82d1-a0fa7902bd9e" providerId="ADAL" clId="{80DFD993-E4E2-4528-A678-BC739A338118}" dt="2023-09-06T14:23:45.075" v="5566"/>
        <pc:sldMkLst>
          <pc:docMk/>
          <pc:sldMk cId="3041354350" sldId="540"/>
        </pc:sldMkLst>
        <pc:spChg chg="mod">
          <ac:chgData name="Miki Imura" userId="af32523d-4f0f-4935-82d1-a0fa7902bd9e" providerId="ADAL" clId="{80DFD993-E4E2-4528-A678-BC739A338118}" dt="2023-09-05T17:54:32.411" v="4205" actId="113"/>
          <ac:spMkLst>
            <pc:docMk/>
            <pc:sldMk cId="3041354350" sldId="540"/>
            <ac:spMk id="6" creationId="{7A110F60-CF61-1FA0-87B0-EAB52B64FF40}"/>
          </ac:spMkLst>
        </pc:spChg>
        <pc:spChg chg="mod">
          <ac:chgData name="Miki Imura" userId="af32523d-4f0f-4935-82d1-a0fa7902bd9e" providerId="ADAL" clId="{80DFD993-E4E2-4528-A678-BC739A338118}" dt="2023-09-05T12:24:33.678" v="30" actId="14100"/>
          <ac:spMkLst>
            <pc:docMk/>
            <pc:sldMk cId="3041354350" sldId="540"/>
            <ac:spMk id="8" creationId="{4FD251EA-0FEC-0ABC-E90D-61C71CC03E1C}"/>
          </ac:spMkLst>
        </pc:spChg>
      </pc:sldChg>
      <pc:sldChg chg="addSp delSp modSp new mod modAnim modNotesTx">
        <pc:chgData name="Miki Imura" userId="af32523d-4f0f-4935-82d1-a0fa7902bd9e" providerId="ADAL" clId="{80DFD993-E4E2-4528-A678-BC739A338118}" dt="2023-09-06T14:26:54.399" v="5572"/>
        <pc:sldMkLst>
          <pc:docMk/>
          <pc:sldMk cId="2668002293" sldId="541"/>
        </pc:sldMkLst>
        <pc:spChg chg="mod">
          <ac:chgData name="Miki Imura" userId="af32523d-4f0f-4935-82d1-a0fa7902bd9e" providerId="ADAL" clId="{80DFD993-E4E2-4528-A678-BC739A338118}" dt="2023-09-05T12:53:51.959" v="82" actId="1582"/>
          <ac:spMkLst>
            <pc:docMk/>
            <pc:sldMk cId="2668002293" sldId="541"/>
            <ac:spMk id="2" creationId="{762472F3-399E-6FD5-D380-7006D3ADEBBE}"/>
          </ac:spMkLst>
        </pc:spChg>
        <pc:spChg chg="del">
          <ac:chgData name="Miki Imura" userId="af32523d-4f0f-4935-82d1-a0fa7902bd9e" providerId="ADAL" clId="{80DFD993-E4E2-4528-A678-BC739A338118}" dt="2023-09-05T12:34:32.971" v="67" actId="931"/>
          <ac:spMkLst>
            <pc:docMk/>
            <pc:sldMk cId="2668002293" sldId="541"/>
            <ac:spMk id="3" creationId="{318466A9-81A0-3F8E-4F78-71CA97DED69A}"/>
          </ac:spMkLst>
        </pc:spChg>
        <pc:spChg chg="add mod">
          <ac:chgData name="Miki Imura" userId="af32523d-4f0f-4935-82d1-a0fa7902bd9e" providerId="ADAL" clId="{80DFD993-E4E2-4528-A678-BC739A338118}" dt="2023-09-05T12:55:48.085" v="243" actId="404"/>
          <ac:spMkLst>
            <pc:docMk/>
            <pc:sldMk cId="2668002293" sldId="541"/>
            <ac:spMk id="12" creationId="{6A69D0B2-536E-B7E3-DD7F-30CE8F34225F}"/>
          </ac:spMkLst>
        </pc:spChg>
        <pc:spChg chg="add del mod">
          <ac:chgData name="Miki Imura" userId="af32523d-4f0f-4935-82d1-a0fa7902bd9e" providerId="ADAL" clId="{80DFD993-E4E2-4528-A678-BC739A338118}" dt="2023-09-05T12:54:30.145" v="121" actId="14100"/>
          <ac:spMkLst>
            <pc:docMk/>
            <pc:sldMk cId="2668002293" sldId="541"/>
            <ac:spMk id="13" creationId="{18C351A6-632C-9905-B10C-D8D15D784582}"/>
          </ac:spMkLst>
        </pc:spChg>
        <pc:spChg chg="add mod">
          <ac:chgData name="Miki Imura" userId="af32523d-4f0f-4935-82d1-a0fa7902bd9e" providerId="ADAL" clId="{80DFD993-E4E2-4528-A678-BC739A338118}" dt="2023-09-05T12:54:41.407" v="146" actId="20577"/>
          <ac:spMkLst>
            <pc:docMk/>
            <pc:sldMk cId="2668002293" sldId="541"/>
            <ac:spMk id="14" creationId="{626CF7CB-ADDD-4EED-4CE3-8CBE73756848}"/>
          </ac:spMkLst>
        </pc:spChg>
        <pc:spChg chg="add mod">
          <ac:chgData name="Miki Imura" userId="af32523d-4f0f-4935-82d1-a0fa7902bd9e" providerId="ADAL" clId="{80DFD993-E4E2-4528-A678-BC739A338118}" dt="2023-09-05T12:56:17.243" v="256" actId="1076"/>
          <ac:spMkLst>
            <pc:docMk/>
            <pc:sldMk cId="2668002293" sldId="541"/>
            <ac:spMk id="17" creationId="{80C3D446-D37B-64C9-2194-463FADDC1FAE}"/>
          </ac:spMkLst>
        </pc:spChg>
        <pc:spChg chg="add mod">
          <ac:chgData name="Miki Imura" userId="af32523d-4f0f-4935-82d1-a0fa7902bd9e" providerId="ADAL" clId="{80DFD993-E4E2-4528-A678-BC739A338118}" dt="2023-09-05T12:56:43.556" v="266" actId="20577"/>
          <ac:spMkLst>
            <pc:docMk/>
            <pc:sldMk cId="2668002293" sldId="541"/>
            <ac:spMk id="19" creationId="{3DF659A8-9C9C-54A7-2E58-FAA1CE1FCA97}"/>
          </ac:spMkLst>
        </pc:spChg>
        <pc:spChg chg="add mod">
          <ac:chgData name="Miki Imura" userId="af32523d-4f0f-4935-82d1-a0fa7902bd9e" providerId="ADAL" clId="{80DFD993-E4E2-4528-A678-BC739A338118}" dt="2023-09-05T12:59:06.462" v="532" actId="1076"/>
          <ac:spMkLst>
            <pc:docMk/>
            <pc:sldMk cId="2668002293" sldId="541"/>
            <ac:spMk id="20" creationId="{D8139ADE-03FB-A88C-E607-9C36CF3AB4EF}"/>
          </ac:spMkLst>
        </pc:spChg>
        <pc:picChg chg="add mod">
          <ac:chgData name="Miki Imura" userId="af32523d-4f0f-4935-82d1-a0fa7902bd9e" providerId="ADAL" clId="{80DFD993-E4E2-4528-A678-BC739A338118}" dt="2023-09-06T14:26:12.916" v="5570" actId="1076"/>
          <ac:picMkLst>
            <pc:docMk/>
            <pc:sldMk cId="2668002293" sldId="541"/>
            <ac:picMk id="3" creationId="{ED1701F6-74E5-C229-4C2E-8CAA73ABC7A2}"/>
          </ac:picMkLst>
        </pc:picChg>
        <pc:picChg chg="add mod">
          <ac:chgData name="Miki Imura" userId="af32523d-4f0f-4935-82d1-a0fa7902bd9e" providerId="ADAL" clId="{80DFD993-E4E2-4528-A678-BC739A338118}" dt="2023-09-05T12:52:37.070" v="70" actId="1076"/>
          <ac:picMkLst>
            <pc:docMk/>
            <pc:sldMk cId="2668002293" sldId="541"/>
            <ac:picMk id="6" creationId="{C8880917-2265-3426-A06F-62C4FABC7D3B}"/>
          </ac:picMkLst>
        </pc:picChg>
        <pc:picChg chg="add del mod">
          <ac:chgData name="Miki Imura" userId="af32523d-4f0f-4935-82d1-a0fa7902bd9e" providerId="ADAL" clId="{80DFD993-E4E2-4528-A678-BC739A338118}" dt="2023-09-06T14:26:04.059" v="5567" actId="478"/>
          <ac:picMkLst>
            <pc:docMk/>
            <pc:sldMk cId="2668002293" sldId="541"/>
            <ac:picMk id="8" creationId="{75357737-EB16-DE1F-DCDD-72EC312B76FB}"/>
          </ac:picMkLst>
        </pc:picChg>
        <pc:picChg chg="add mod">
          <ac:chgData name="Miki Imura" userId="af32523d-4f0f-4935-82d1-a0fa7902bd9e" providerId="ADAL" clId="{80DFD993-E4E2-4528-A678-BC739A338118}" dt="2023-09-05T12:52:46.931" v="74" actId="1076"/>
          <ac:picMkLst>
            <pc:docMk/>
            <pc:sldMk cId="2668002293" sldId="541"/>
            <ac:picMk id="9" creationId="{CD42F6BB-FDAE-2C74-57A1-8867B44BCCA7}"/>
          </ac:picMkLst>
        </pc:picChg>
        <pc:cxnChg chg="add mod">
          <ac:chgData name="Miki Imura" userId="af32523d-4f0f-4935-82d1-a0fa7902bd9e" providerId="ADAL" clId="{80DFD993-E4E2-4528-A678-BC739A338118}" dt="2023-09-05T12:53:07.723" v="77" actId="1582"/>
          <ac:cxnSpMkLst>
            <pc:docMk/>
            <pc:sldMk cId="2668002293" sldId="541"/>
            <ac:cxnSpMk id="11" creationId="{02426300-AF39-3E7B-363A-E84F4CC884E0}"/>
          </ac:cxnSpMkLst>
        </pc:cxnChg>
        <pc:cxnChg chg="add mod">
          <ac:chgData name="Miki Imura" userId="af32523d-4f0f-4935-82d1-a0fa7902bd9e" providerId="ADAL" clId="{80DFD993-E4E2-4528-A678-BC739A338118}" dt="2023-09-05T12:56:27.574" v="258" actId="208"/>
          <ac:cxnSpMkLst>
            <pc:docMk/>
            <pc:sldMk cId="2668002293" sldId="541"/>
            <ac:cxnSpMk id="16" creationId="{8FF45383-7434-5BEF-4B4B-A3AE09B11BB8}"/>
          </ac:cxnSpMkLst>
        </pc:cxnChg>
        <pc:cxnChg chg="add mod">
          <ac:chgData name="Miki Imura" userId="af32523d-4f0f-4935-82d1-a0fa7902bd9e" providerId="ADAL" clId="{80DFD993-E4E2-4528-A678-BC739A338118}" dt="2023-09-05T12:56:34.537" v="260" actId="1076"/>
          <ac:cxnSpMkLst>
            <pc:docMk/>
            <pc:sldMk cId="2668002293" sldId="541"/>
            <ac:cxnSpMk id="18" creationId="{7348B58A-9DEA-A664-5E4F-A31066EE0969}"/>
          </ac:cxnSpMkLst>
        </pc:cxnChg>
      </pc:sldChg>
      <pc:sldChg chg="addSp modSp new mod modAnim">
        <pc:chgData name="Miki Imura" userId="af32523d-4f0f-4935-82d1-a0fa7902bd9e" providerId="ADAL" clId="{80DFD993-E4E2-4528-A678-BC739A338118}" dt="2023-09-06T14:08:58.766" v="5551"/>
        <pc:sldMkLst>
          <pc:docMk/>
          <pc:sldMk cId="871666561" sldId="542"/>
        </pc:sldMkLst>
        <pc:spChg chg="mod">
          <ac:chgData name="Miki Imura" userId="af32523d-4f0f-4935-82d1-a0fa7902bd9e" providerId="ADAL" clId="{80DFD993-E4E2-4528-A678-BC739A338118}" dt="2023-09-05T17:48:01.982" v="4176" actId="14100"/>
          <ac:spMkLst>
            <pc:docMk/>
            <pc:sldMk cId="871666561" sldId="542"/>
            <ac:spMk id="2" creationId="{8C16963F-A7BA-96A0-83EC-575B197F068D}"/>
          </ac:spMkLst>
        </pc:spChg>
        <pc:spChg chg="mod">
          <ac:chgData name="Miki Imura" userId="af32523d-4f0f-4935-82d1-a0fa7902bd9e" providerId="ADAL" clId="{80DFD993-E4E2-4528-A678-BC739A338118}" dt="2023-09-05T17:48:14.722" v="4179" actId="20577"/>
          <ac:spMkLst>
            <pc:docMk/>
            <pc:sldMk cId="871666561" sldId="542"/>
            <ac:spMk id="3" creationId="{1C647D71-C8C2-5253-54D8-D4D67ED10024}"/>
          </ac:spMkLst>
        </pc:spChg>
        <pc:spChg chg="add mod">
          <ac:chgData name="Miki Imura" userId="af32523d-4f0f-4935-82d1-a0fa7902bd9e" providerId="ADAL" clId="{80DFD993-E4E2-4528-A678-BC739A338118}" dt="2023-09-05T17:49:11.177" v="4203" actId="20577"/>
          <ac:spMkLst>
            <pc:docMk/>
            <pc:sldMk cId="871666561" sldId="542"/>
            <ac:spMk id="5" creationId="{434AF89C-C5AF-466F-2641-E157D6FD7D22}"/>
          </ac:spMkLst>
        </pc:spChg>
      </pc:sldChg>
      <pc:sldChg chg="addSp modSp add mod">
        <pc:chgData name="Miki Imura" userId="af32523d-4f0f-4935-82d1-a0fa7902bd9e" providerId="ADAL" clId="{80DFD993-E4E2-4528-A678-BC739A338118}" dt="2023-09-05T20:19:12.354" v="4270" actId="20577"/>
        <pc:sldMkLst>
          <pc:docMk/>
          <pc:sldMk cId="2808627344" sldId="543"/>
        </pc:sldMkLst>
        <pc:spChg chg="add mod">
          <ac:chgData name="Miki Imura" userId="af32523d-4f0f-4935-82d1-a0fa7902bd9e" providerId="ADAL" clId="{80DFD993-E4E2-4528-A678-BC739A338118}" dt="2023-09-05T13:59:25.573" v="2092" actId="1582"/>
          <ac:spMkLst>
            <pc:docMk/>
            <pc:sldMk cId="2808627344" sldId="543"/>
            <ac:spMk id="3" creationId="{0A1FC86E-C7E4-A47E-0702-B23FE6DC3841}"/>
          </ac:spMkLst>
        </pc:spChg>
        <pc:spChg chg="add mod">
          <ac:chgData name="Miki Imura" userId="af32523d-4f0f-4935-82d1-a0fa7902bd9e" providerId="ADAL" clId="{80DFD993-E4E2-4528-A678-BC739A338118}" dt="2023-09-05T14:10:49.821" v="2167" actId="1076"/>
          <ac:spMkLst>
            <pc:docMk/>
            <pc:sldMk cId="2808627344" sldId="543"/>
            <ac:spMk id="7" creationId="{D6A1F3F8-6EBA-DF1F-CF18-8FA6AC84DDEA}"/>
          </ac:spMkLst>
        </pc:spChg>
        <pc:spChg chg="add mod">
          <ac:chgData name="Miki Imura" userId="af32523d-4f0f-4935-82d1-a0fa7902bd9e" providerId="ADAL" clId="{80DFD993-E4E2-4528-A678-BC739A338118}" dt="2023-09-05T14:10:57.138" v="2169" actId="14100"/>
          <ac:spMkLst>
            <pc:docMk/>
            <pc:sldMk cId="2808627344" sldId="543"/>
            <ac:spMk id="8" creationId="{5E3FC94F-90C2-2DAA-F288-7FDEC5876135}"/>
          </ac:spMkLst>
        </pc:spChg>
        <pc:spChg chg="add mod">
          <ac:chgData name="Miki Imura" userId="af32523d-4f0f-4935-82d1-a0fa7902bd9e" providerId="ADAL" clId="{80DFD993-E4E2-4528-A678-BC739A338118}" dt="2023-09-05T14:11:21.770" v="2215" actId="14100"/>
          <ac:spMkLst>
            <pc:docMk/>
            <pc:sldMk cId="2808627344" sldId="543"/>
            <ac:spMk id="9" creationId="{BEDFCD38-671E-FDC9-5F94-7B89124035C5}"/>
          </ac:spMkLst>
        </pc:spChg>
        <pc:graphicFrameChg chg="modGraphic">
          <ac:chgData name="Miki Imura" userId="af32523d-4f0f-4935-82d1-a0fa7902bd9e" providerId="ADAL" clId="{80DFD993-E4E2-4528-A678-BC739A338118}" dt="2023-09-05T20:19:12.354" v="4270" actId="20577"/>
          <ac:graphicFrameMkLst>
            <pc:docMk/>
            <pc:sldMk cId="2808627344" sldId="543"/>
            <ac:graphicFrameMk id="5" creationId="{866B7E82-3077-B97C-AFC1-A16EA01FBDB3}"/>
          </ac:graphicFrameMkLst>
        </pc:graphicFrameChg>
      </pc:sldChg>
      <pc:sldChg chg="addSp delSp modSp new mod modAnim">
        <pc:chgData name="Miki Imura" userId="af32523d-4f0f-4935-82d1-a0fa7902bd9e" providerId="ADAL" clId="{80DFD993-E4E2-4528-A678-BC739A338118}" dt="2023-09-06T14:50:05.473" v="5784"/>
        <pc:sldMkLst>
          <pc:docMk/>
          <pc:sldMk cId="1467753751" sldId="544"/>
        </pc:sldMkLst>
        <pc:spChg chg="mod">
          <ac:chgData name="Miki Imura" userId="af32523d-4f0f-4935-82d1-a0fa7902bd9e" providerId="ADAL" clId="{80DFD993-E4E2-4528-A678-BC739A338118}" dt="2023-09-05T15:25:21.314" v="2237" actId="20577"/>
          <ac:spMkLst>
            <pc:docMk/>
            <pc:sldMk cId="1467753751" sldId="544"/>
            <ac:spMk id="2" creationId="{EAE7D7FD-D2F8-4D56-D4B0-8078C8D04ADC}"/>
          </ac:spMkLst>
        </pc:spChg>
        <pc:spChg chg="mod">
          <ac:chgData name="Miki Imura" userId="af32523d-4f0f-4935-82d1-a0fa7902bd9e" providerId="ADAL" clId="{80DFD993-E4E2-4528-A678-BC739A338118}" dt="2023-09-06T14:49:08.978" v="5782" actId="20577"/>
          <ac:spMkLst>
            <pc:docMk/>
            <pc:sldMk cId="1467753751" sldId="544"/>
            <ac:spMk id="3" creationId="{865DBC5E-2CDD-BF4B-75B3-601C2469147C}"/>
          </ac:spMkLst>
        </pc:spChg>
        <pc:graphicFrameChg chg="add del mod modGraphic">
          <ac:chgData name="Miki Imura" userId="af32523d-4f0f-4935-82d1-a0fa7902bd9e" providerId="ADAL" clId="{80DFD993-E4E2-4528-A678-BC739A338118}" dt="2023-09-05T20:19:20.262" v="4272" actId="478"/>
          <ac:graphicFrameMkLst>
            <pc:docMk/>
            <pc:sldMk cId="1467753751" sldId="544"/>
            <ac:graphicFrameMk id="6" creationId="{4EC75576-61FF-BDE3-AD84-B1673ECB6D7C}"/>
          </ac:graphicFrameMkLst>
        </pc:graphicFrameChg>
      </pc:sldChg>
      <pc:sldChg chg="delSp modSp add mod modAnim">
        <pc:chgData name="Miki Imura" userId="af32523d-4f0f-4935-82d1-a0fa7902bd9e" providerId="ADAL" clId="{80DFD993-E4E2-4528-A678-BC739A338118}" dt="2023-09-06T14:52:33.298" v="5789"/>
        <pc:sldMkLst>
          <pc:docMk/>
          <pc:sldMk cId="1668600209" sldId="545"/>
        </pc:sldMkLst>
        <pc:spChg chg="mod">
          <ac:chgData name="Miki Imura" userId="af32523d-4f0f-4935-82d1-a0fa7902bd9e" providerId="ADAL" clId="{80DFD993-E4E2-4528-A678-BC739A338118}" dt="2023-09-05T16:07:52.618" v="2980" actId="20577"/>
          <ac:spMkLst>
            <pc:docMk/>
            <pc:sldMk cId="1668600209" sldId="545"/>
            <ac:spMk id="2" creationId="{CBA69664-0020-6E9B-6952-0AD2E0846F51}"/>
          </ac:spMkLst>
        </pc:spChg>
        <pc:spChg chg="mod">
          <ac:chgData name="Miki Imura" userId="af32523d-4f0f-4935-82d1-a0fa7902bd9e" providerId="ADAL" clId="{80DFD993-E4E2-4528-A678-BC739A338118}" dt="2023-09-05T18:27:17.248" v="4214" actId="20577"/>
          <ac:spMkLst>
            <pc:docMk/>
            <pc:sldMk cId="1668600209" sldId="545"/>
            <ac:spMk id="3" creationId="{315A3CA5-61DB-6B52-9E1D-D0AA4ED25033}"/>
          </ac:spMkLst>
        </pc:spChg>
        <pc:cxnChg chg="del">
          <ac:chgData name="Miki Imura" userId="af32523d-4f0f-4935-82d1-a0fa7902bd9e" providerId="ADAL" clId="{80DFD993-E4E2-4528-A678-BC739A338118}" dt="2023-09-05T16:37:00.507" v="3143" actId="478"/>
          <ac:cxnSpMkLst>
            <pc:docMk/>
            <pc:sldMk cId="1668600209" sldId="545"/>
            <ac:cxnSpMk id="20" creationId="{7A7E8029-423C-BF28-83EF-882D833B2D0C}"/>
          </ac:cxnSpMkLst>
        </pc:cxnChg>
      </pc:sldChg>
      <pc:sldChg chg="addSp delSp modSp add mod">
        <pc:chgData name="Miki Imura" userId="af32523d-4f0f-4935-82d1-a0fa7902bd9e" providerId="ADAL" clId="{80DFD993-E4E2-4528-A678-BC739A338118}" dt="2023-09-05T20:18:55.108" v="4266" actId="20577"/>
        <pc:sldMkLst>
          <pc:docMk/>
          <pc:sldMk cId="2640857924" sldId="546"/>
        </pc:sldMkLst>
        <pc:spChg chg="mod">
          <ac:chgData name="Miki Imura" userId="af32523d-4f0f-4935-82d1-a0fa7902bd9e" providerId="ADAL" clId="{80DFD993-E4E2-4528-A678-BC739A338118}" dt="2023-09-05T16:46:55.844" v="3144"/>
          <ac:spMkLst>
            <pc:docMk/>
            <pc:sldMk cId="2640857924" sldId="546"/>
            <ac:spMk id="2" creationId="{E0211216-F423-BA17-A5F1-AEA4B2BE2F44}"/>
          </ac:spMkLst>
        </pc:spChg>
        <pc:graphicFrameChg chg="add mod modGraphic">
          <ac:chgData name="Miki Imura" userId="af32523d-4f0f-4935-82d1-a0fa7902bd9e" providerId="ADAL" clId="{80DFD993-E4E2-4528-A678-BC739A338118}" dt="2023-09-05T16:51:31.201" v="3250" actId="20577"/>
          <ac:graphicFrameMkLst>
            <pc:docMk/>
            <pc:sldMk cId="2640857924" sldId="546"/>
            <ac:graphicFrameMk id="3" creationId="{9D53FF1D-D191-8DBE-7A6C-74C636B65EE1}"/>
          </ac:graphicFrameMkLst>
        </pc:graphicFrameChg>
        <pc:graphicFrameChg chg="mod modGraphic">
          <ac:chgData name="Miki Imura" userId="af32523d-4f0f-4935-82d1-a0fa7902bd9e" providerId="ADAL" clId="{80DFD993-E4E2-4528-A678-BC739A338118}" dt="2023-09-05T20:18:55.108" v="4266" actId="20577"/>
          <ac:graphicFrameMkLst>
            <pc:docMk/>
            <pc:sldMk cId="2640857924" sldId="546"/>
            <ac:graphicFrameMk id="5" creationId="{866B7E82-3077-B97C-AFC1-A16EA01FBDB3}"/>
          </ac:graphicFrameMkLst>
        </pc:graphicFrameChg>
        <pc:graphicFrameChg chg="del modGraphic">
          <ac:chgData name="Miki Imura" userId="af32523d-4f0f-4935-82d1-a0fa7902bd9e" providerId="ADAL" clId="{80DFD993-E4E2-4528-A678-BC739A338118}" dt="2023-09-05T16:50:24.424" v="3236" actId="478"/>
          <ac:graphicFrameMkLst>
            <pc:docMk/>
            <pc:sldMk cId="2640857924" sldId="546"/>
            <ac:graphicFrameMk id="6" creationId="{3355E40D-27D3-429E-1218-C3008930765D}"/>
          </ac:graphicFrameMkLst>
        </pc:graphicFrameChg>
      </pc:sldChg>
      <pc:sldChg chg="add del">
        <pc:chgData name="Miki Imura" userId="af32523d-4f0f-4935-82d1-a0fa7902bd9e" providerId="ADAL" clId="{80DFD993-E4E2-4528-A678-BC739A338118}" dt="2023-09-05T16:53:38.749" v="3262" actId="47"/>
        <pc:sldMkLst>
          <pc:docMk/>
          <pc:sldMk cId="1353892250" sldId="547"/>
        </pc:sldMkLst>
      </pc:sldChg>
      <pc:sldChg chg="modSp add mod modAnim">
        <pc:chgData name="Miki Imura" userId="af32523d-4f0f-4935-82d1-a0fa7902bd9e" providerId="ADAL" clId="{80DFD993-E4E2-4528-A678-BC739A338118}" dt="2023-09-06T14:58:00.521" v="5860"/>
        <pc:sldMkLst>
          <pc:docMk/>
          <pc:sldMk cId="3776038239" sldId="548"/>
        </pc:sldMkLst>
        <pc:spChg chg="mod">
          <ac:chgData name="Miki Imura" userId="af32523d-4f0f-4935-82d1-a0fa7902bd9e" providerId="ADAL" clId="{80DFD993-E4E2-4528-A678-BC739A338118}" dt="2023-09-06T14:58:00.521" v="5860"/>
          <ac:spMkLst>
            <pc:docMk/>
            <pc:sldMk cId="3776038239" sldId="548"/>
            <ac:spMk id="2" creationId="{EAE7D7FD-D2F8-4D56-D4B0-8078C8D04ADC}"/>
          </ac:spMkLst>
        </pc:spChg>
        <pc:spChg chg="mod">
          <ac:chgData name="Miki Imura" userId="af32523d-4f0f-4935-82d1-a0fa7902bd9e" providerId="ADAL" clId="{80DFD993-E4E2-4528-A678-BC739A338118}" dt="2023-09-06T14:57:53.954" v="5859" actId="1036"/>
          <ac:spMkLst>
            <pc:docMk/>
            <pc:sldMk cId="3776038239" sldId="548"/>
            <ac:spMk id="3" creationId="{865DBC5E-2CDD-BF4B-75B3-601C2469147C}"/>
          </ac:spMkLst>
        </pc:spChg>
      </pc:sldChg>
      <pc:sldChg chg="addSp delSp modSp add del mod">
        <pc:chgData name="Miki Imura" userId="af32523d-4f0f-4935-82d1-a0fa7902bd9e" providerId="ADAL" clId="{80DFD993-E4E2-4528-A678-BC739A338118}" dt="2023-09-06T12:40:10.825" v="5115" actId="47"/>
        <pc:sldMkLst>
          <pc:docMk/>
          <pc:sldMk cId="4169639475" sldId="549"/>
        </pc:sldMkLst>
        <pc:spChg chg="add mod">
          <ac:chgData name="Miki Imura" userId="af32523d-4f0f-4935-82d1-a0fa7902bd9e" providerId="ADAL" clId="{80DFD993-E4E2-4528-A678-BC739A338118}" dt="2023-09-05T16:52:31.277" v="3255" actId="14100"/>
          <ac:spMkLst>
            <pc:docMk/>
            <pc:sldMk cId="4169639475" sldId="549"/>
            <ac:spMk id="6" creationId="{9C364221-8BD8-E97F-2C57-77B66649CD73}"/>
          </ac:spMkLst>
        </pc:spChg>
        <pc:spChg chg="add mod">
          <ac:chgData name="Miki Imura" userId="af32523d-4f0f-4935-82d1-a0fa7902bd9e" providerId="ADAL" clId="{80DFD993-E4E2-4528-A678-BC739A338118}" dt="2023-09-05T16:52:39.548" v="3256" actId="14100"/>
          <ac:spMkLst>
            <pc:docMk/>
            <pc:sldMk cId="4169639475" sldId="549"/>
            <ac:spMk id="7" creationId="{8CCCD252-916A-1119-CB2B-0A46BC346651}"/>
          </ac:spMkLst>
        </pc:spChg>
        <pc:spChg chg="add mod">
          <ac:chgData name="Miki Imura" userId="af32523d-4f0f-4935-82d1-a0fa7902bd9e" providerId="ADAL" clId="{80DFD993-E4E2-4528-A678-BC739A338118}" dt="2023-09-05T16:57:21.393" v="3269" actId="1076"/>
          <ac:spMkLst>
            <pc:docMk/>
            <pc:sldMk cId="4169639475" sldId="549"/>
            <ac:spMk id="8" creationId="{60CE9745-57DB-4C43-24BF-EEB14412F806}"/>
          </ac:spMkLst>
        </pc:spChg>
        <pc:spChg chg="add mod">
          <ac:chgData name="Miki Imura" userId="af32523d-4f0f-4935-82d1-a0fa7902bd9e" providerId="ADAL" clId="{80DFD993-E4E2-4528-A678-BC739A338118}" dt="2023-09-06T12:39:49.712" v="5105" actId="20577"/>
          <ac:spMkLst>
            <pc:docMk/>
            <pc:sldMk cId="4169639475" sldId="549"/>
            <ac:spMk id="9" creationId="{7CD7AE84-0EE6-AB26-AC6E-FFF80C70DE77}"/>
          </ac:spMkLst>
        </pc:spChg>
        <pc:spChg chg="add del mod">
          <ac:chgData name="Miki Imura" userId="af32523d-4f0f-4935-82d1-a0fa7902bd9e" providerId="ADAL" clId="{80DFD993-E4E2-4528-A678-BC739A338118}" dt="2023-09-06T12:35:02.456" v="4812" actId="478"/>
          <ac:spMkLst>
            <pc:docMk/>
            <pc:sldMk cId="4169639475" sldId="549"/>
            <ac:spMk id="10" creationId="{A1C2739B-42D0-32A6-1AD8-8863650A26C7}"/>
          </ac:spMkLst>
        </pc:spChg>
        <pc:spChg chg="add del mod">
          <ac:chgData name="Miki Imura" userId="af32523d-4f0f-4935-82d1-a0fa7902bd9e" providerId="ADAL" clId="{80DFD993-E4E2-4528-A678-BC739A338118}" dt="2023-09-06T12:34:59.745" v="4811" actId="478"/>
          <ac:spMkLst>
            <pc:docMk/>
            <pc:sldMk cId="4169639475" sldId="549"/>
            <ac:spMk id="11" creationId="{7EF265D2-202F-1870-535D-5F89F5C13BDD}"/>
          </ac:spMkLst>
        </pc:spChg>
        <pc:graphicFrameChg chg="modGraphic">
          <ac:chgData name="Miki Imura" userId="af32523d-4f0f-4935-82d1-a0fa7902bd9e" providerId="ADAL" clId="{80DFD993-E4E2-4528-A678-BC739A338118}" dt="2023-09-06T12:32:57.706" v="4744" actId="20577"/>
          <ac:graphicFrameMkLst>
            <pc:docMk/>
            <pc:sldMk cId="4169639475" sldId="549"/>
            <ac:graphicFrameMk id="3" creationId="{9D53FF1D-D191-8DBE-7A6C-74C636B65EE1}"/>
          </ac:graphicFrameMkLst>
        </pc:graphicFrameChg>
        <pc:graphicFrameChg chg="modGraphic">
          <ac:chgData name="Miki Imura" userId="af32523d-4f0f-4935-82d1-a0fa7902bd9e" providerId="ADAL" clId="{80DFD993-E4E2-4528-A678-BC739A338118}" dt="2023-09-05T20:18:45.758" v="4264" actId="20577"/>
          <ac:graphicFrameMkLst>
            <pc:docMk/>
            <pc:sldMk cId="4169639475" sldId="549"/>
            <ac:graphicFrameMk id="5" creationId="{866B7E82-3077-B97C-AFC1-A16EA01FBDB3}"/>
          </ac:graphicFrameMkLst>
        </pc:graphicFrameChg>
      </pc:sldChg>
      <pc:sldChg chg="modSp new mod">
        <pc:chgData name="Miki Imura" userId="af32523d-4f0f-4935-82d1-a0fa7902bd9e" providerId="ADAL" clId="{80DFD993-E4E2-4528-A678-BC739A338118}" dt="2023-09-05T18:37:15.247" v="4258" actId="20577"/>
        <pc:sldMkLst>
          <pc:docMk/>
          <pc:sldMk cId="3203972162" sldId="550"/>
        </pc:sldMkLst>
        <pc:spChg chg="mod">
          <ac:chgData name="Miki Imura" userId="af32523d-4f0f-4935-82d1-a0fa7902bd9e" providerId="ADAL" clId="{80DFD993-E4E2-4528-A678-BC739A338118}" dt="2023-09-05T18:37:15.247" v="4258" actId="20577"/>
          <ac:spMkLst>
            <pc:docMk/>
            <pc:sldMk cId="3203972162" sldId="550"/>
            <ac:spMk id="2" creationId="{5D0E3630-C03E-26D1-432D-0FAA439C5468}"/>
          </ac:spMkLst>
        </pc:spChg>
      </pc:sldChg>
      <pc:sldChg chg="addSp delSp modSp new mod modAnim modNotesTx">
        <pc:chgData name="Miki Imura" userId="af32523d-4f0f-4935-82d1-a0fa7902bd9e" providerId="ADAL" clId="{80DFD993-E4E2-4528-A678-BC739A338118}" dt="2023-09-06T13:47:36.788" v="5541"/>
        <pc:sldMkLst>
          <pc:docMk/>
          <pc:sldMk cId="3693744012" sldId="551"/>
        </pc:sldMkLst>
        <pc:spChg chg="mod">
          <ac:chgData name="Miki Imura" userId="af32523d-4f0f-4935-82d1-a0fa7902bd9e" providerId="ADAL" clId="{80DFD993-E4E2-4528-A678-BC739A338118}" dt="2023-09-06T13:43:32.763" v="5538" actId="20577"/>
          <ac:spMkLst>
            <pc:docMk/>
            <pc:sldMk cId="3693744012" sldId="551"/>
            <ac:spMk id="2" creationId="{39D0071C-4047-AAFD-FB16-1676098C5EE5}"/>
          </ac:spMkLst>
        </pc:spChg>
        <pc:spChg chg="del mod">
          <ac:chgData name="Miki Imura" userId="af32523d-4f0f-4935-82d1-a0fa7902bd9e" providerId="ADAL" clId="{80DFD993-E4E2-4528-A678-BC739A338118}" dt="2023-09-05T20:32:53.759" v="4712" actId="478"/>
          <ac:spMkLst>
            <pc:docMk/>
            <pc:sldMk cId="3693744012" sldId="551"/>
            <ac:spMk id="3" creationId="{DF40E1B2-0ECD-2B16-5A4A-7C7CDE4399A1}"/>
          </ac:spMkLst>
        </pc:spChg>
        <pc:spChg chg="add del">
          <ac:chgData name="Miki Imura" userId="af32523d-4f0f-4935-82d1-a0fa7902bd9e" providerId="ADAL" clId="{80DFD993-E4E2-4528-A678-BC739A338118}" dt="2023-09-05T20:32:10.556" v="4698" actId="478"/>
          <ac:spMkLst>
            <pc:docMk/>
            <pc:sldMk cId="3693744012" sldId="551"/>
            <ac:spMk id="5" creationId="{70C89BCA-92FE-711B-19CD-0FDA65413498}"/>
          </ac:spMkLst>
        </pc:spChg>
        <pc:spChg chg="add mod">
          <ac:chgData name="Miki Imura" userId="af32523d-4f0f-4935-82d1-a0fa7902bd9e" providerId="ADAL" clId="{80DFD993-E4E2-4528-A678-BC739A338118}" dt="2023-09-05T20:34:30.318" v="4740" actId="207"/>
          <ac:spMkLst>
            <pc:docMk/>
            <pc:sldMk cId="3693744012" sldId="551"/>
            <ac:spMk id="6" creationId="{5E956748-D12A-CB4D-F6DE-CDBACDF41CD5}"/>
          </ac:spMkLst>
        </pc:spChg>
        <pc:spChg chg="add mod">
          <ac:chgData name="Miki Imura" userId="af32523d-4f0f-4935-82d1-a0fa7902bd9e" providerId="ADAL" clId="{80DFD993-E4E2-4528-A678-BC739A338118}" dt="2023-09-05T20:34:35.299" v="4741" actId="207"/>
          <ac:spMkLst>
            <pc:docMk/>
            <pc:sldMk cId="3693744012" sldId="551"/>
            <ac:spMk id="7" creationId="{9304BAEE-1E90-0116-52FF-D972E910A558}"/>
          </ac:spMkLst>
        </pc:spChg>
        <pc:spChg chg="add mod">
          <ac:chgData name="Miki Imura" userId="af32523d-4f0f-4935-82d1-a0fa7902bd9e" providerId="ADAL" clId="{80DFD993-E4E2-4528-A678-BC739A338118}" dt="2023-09-05T20:34:39.502" v="4742" actId="207"/>
          <ac:spMkLst>
            <pc:docMk/>
            <pc:sldMk cId="3693744012" sldId="551"/>
            <ac:spMk id="8" creationId="{FCFC43B5-31CF-8D4F-AC5B-9CAF5DC010F6}"/>
          </ac:spMkLst>
        </pc:spChg>
      </pc:sldChg>
      <pc:sldChg chg="addSp delSp modSp add mod">
        <pc:chgData name="Miki Imura" userId="af32523d-4f0f-4935-82d1-a0fa7902bd9e" providerId="ADAL" clId="{80DFD993-E4E2-4528-A678-BC739A338118}" dt="2023-09-06T14:53:09.541" v="5790" actId="478"/>
        <pc:sldMkLst>
          <pc:docMk/>
          <pc:sldMk cId="1661240852" sldId="552"/>
        </pc:sldMkLst>
        <pc:spChg chg="mod">
          <ac:chgData name="Miki Imura" userId="af32523d-4f0f-4935-82d1-a0fa7902bd9e" providerId="ADAL" clId="{80DFD993-E4E2-4528-A678-BC739A338118}" dt="2023-09-06T12:38:15.671" v="4982" actId="1035"/>
          <ac:spMkLst>
            <pc:docMk/>
            <pc:sldMk cId="1661240852" sldId="552"/>
            <ac:spMk id="6" creationId="{9C364221-8BD8-E97F-2C57-77B66649CD73}"/>
          </ac:spMkLst>
        </pc:spChg>
        <pc:spChg chg="mod">
          <ac:chgData name="Miki Imura" userId="af32523d-4f0f-4935-82d1-a0fa7902bd9e" providerId="ADAL" clId="{80DFD993-E4E2-4528-A678-BC739A338118}" dt="2023-09-06T12:38:15.671" v="4982" actId="1035"/>
          <ac:spMkLst>
            <pc:docMk/>
            <pc:sldMk cId="1661240852" sldId="552"/>
            <ac:spMk id="7" creationId="{8CCCD252-916A-1119-CB2B-0A46BC346651}"/>
          </ac:spMkLst>
        </pc:spChg>
        <pc:spChg chg="mod">
          <ac:chgData name="Miki Imura" userId="af32523d-4f0f-4935-82d1-a0fa7902bd9e" providerId="ADAL" clId="{80DFD993-E4E2-4528-A678-BC739A338118}" dt="2023-09-06T12:39:29.089" v="5098" actId="14100"/>
          <ac:spMkLst>
            <pc:docMk/>
            <pc:sldMk cId="1661240852" sldId="552"/>
            <ac:spMk id="8" creationId="{60CE9745-57DB-4C43-24BF-EEB14412F806}"/>
          </ac:spMkLst>
        </pc:spChg>
        <pc:spChg chg="del mod">
          <ac:chgData name="Miki Imura" userId="af32523d-4f0f-4935-82d1-a0fa7902bd9e" providerId="ADAL" clId="{80DFD993-E4E2-4528-A678-BC739A338118}" dt="2023-09-06T14:53:09.541" v="5790" actId="478"/>
          <ac:spMkLst>
            <pc:docMk/>
            <pc:sldMk cId="1661240852" sldId="552"/>
            <ac:spMk id="9" creationId="{7CD7AE84-0EE6-AB26-AC6E-FFF80C70DE77}"/>
          </ac:spMkLst>
        </pc:spChg>
        <pc:spChg chg="add del mod">
          <ac:chgData name="Miki Imura" userId="af32523d-4f0f-4935-82d1-a0fa7902bd9e" providerId="ADAL" clId="{80DFD993-E4E2-4528-A678-BC739A338118}" dt="2023-09-06T12:36:32.246" v="4918" actId="478"/>
          <ac:spMkLst>
            <pc:docMk/>
            <pc:sldMk cId="1661240852" sldId="552"/>
            <ac:spMk id="10" creationId="{455C4F77-4263-83A1-6FB8-7A3618A9ACBB}"/>
          </ac:spMkLst>
        </pc:spChg>
        <pc:graphicFrameChg chg="mod">
          <ac:chgData name="Miki Imura" userId="af32523d-4f0f-4935-82d1-a0fa7902bd9e" providerId="ADAL" clId="{80DFD993-E4E2-4528-A678-BC739A338118}" dt="2023-09-06T12:38:15.671" v="4982" actId="1035"/>
          <ac:graphicFrameMkLst>
            <pc:docMk/>
            <pc:sldMk cId="1661240852" sldId="552"/>
            <ac:graphicFrameMk id="3" creationId="{9D53FF1D-D191-8DBE-7A6C-74C636B65EE1}"/>
          </ac:graphicFrameMkLst>
        </pc:graphicFrameChg>
        <pc:graphicFrameChg chg="mod">
          <ac:chgData name="Miki Imura" userId="af32523d-4f0f-4935-82d1-a0fa7902bd9e" providerId="ADAL" clId="{80DFD993-E4E2-4528-A678-BC739A338118}" dt="2023-09-06T12:38:15.671" v="4982" actId="1035"/>
          <ac:graphicFrameMkLst>
            <pc:docMk/>
            <pc:sldMk cId="1661240852" sldId="552"/>
            <ac:graphicFrameMk id="5" creationId="{866B7E82-3077-B97C-AFC1-A16EA01FBDB3}"/>
          </ac:graphicFrameMkLst>
        </pc:graphicFrameChg>
      </pc:sldChg>
      <pc:sldChg chg="addSp delSp modSp new mod modAnim">
        <pc:chgData name="Miki Imura" userId="af32523d-4f0f-4935-82d1-a0fa7902bd9e" providerId="ADAL" clId="{80DFD993-E4E2-4528-A678-BC739A338118}" dt="2023-09-06T14:53:40.319" v="5796"/>
        <pc:sldMkLst>
          <pc:docMk/>
          <pc:sldMk cId="1004910509" sldId="553"/>
        </pc:sldMkLst>
        <pc:spChg chg="mod">
          <ac:chgData name="Miki Imura" userId="af32523d-4f0f-4935-82d1-a0fa7902bd9e" providerId="ADAL" clId="{80DFD993-E4E2-4528-A678-BC739A338118}" dt="2023-09-06T14:53:27.638" v="5795" actId="20577"/>
          <ac:spMkLst>
            <pc:docMk/>
            <pc:sldMk cId="1004910509" sldId="553"/>
            <ac:spMk id="2" creationId="{4DA4B7FF-ABF1-1CC6-582D-6DDD94D14240}"/>
          </ac:spMkLst>
        </pc:spChg>
        <pc:spChg chg="del">
          <ac:chgData name="Miki Imura" userId="af32523d-4f0f-4935-82d1-a0fa7902bd9e" providerId="ADAL" clId="{80DFD993-E4E2-4528-A678-BC739A338118}" dt="2023-09-06T12:58:57.718" v="5219"/>
          <ac:spMkLst>
            <pc:docMk/>
            <pc:sldMk cId="1004910509" sldId="553"/>
            <ac:spMk id="3" creationId="{843E595A-3719-6653-386E-34EAF2A806F1}"/>
          </ac:spMkLst>
        </pc:spChg>
        <pc:spChg chg="add mod">
          <ac:chgData name="Miki Imura" userId="af32523d-4f0f-4935-82d1-a0fa7902bd9e" providerId="ADAL" clId="{80DFD993-E4E2-4528-A678-BC739A338118}" dt="2023-09-06T13:07:52.287" v="5244" actId="1076"/>
          <ac:spMkLst>
            <pc:docMk/>
            <pc:sldMk cId="1004910509" sldId="553"/>
            <ac:spMk id="6" creationId="{433D18B3-0EB7-EEDA-A687-31FB087ED3E6}"/>
          </ac:spMkLst>
        </pc:spChg>
        <pc:spChg chg="add mod">
          <ac:chgData name="Miki Imura" userId="af32523d-4f0f-4935-82d1-a0fa7902bd9e" providerId="ADAL" clId="{80DFD993-E4E2-4528-A678-BC739A338118}" dt="2023-09-06T13:13:19.800" v="5507" actId="1076"/>
          <ac:spMkLst>
            <pc:docMk/>
            <pc:sldMk cId="1004910509" sldId="553"/>
            <ac:spMk id="7" creationId="{4A59CDA5-A945-AD6A-5EB6-EE86AD8B1433}"/>
          </ac:spMkLst>
        </pc:spChg>
        <pc:graphicFrameChg chg="add mod modGraphic">
          <ac:chgData name="Miki Imura" userId="af32523d-4f0f-4935-82d1-a0fa7902bd9e" providerId="ADAL" clId="{80DFD993-E4E2-4528-A678-BC739A338118}" dt="2023-09-06T13:07:35.641" v="5242" actId="1076"/>
          <ac:graphicFrameMkLst>
            <pc:docMk/>
            <pc:sldMk cId="1004910509" sldId="553"/>
            <ac:graphicFrameMk id="5" creationId="{55D7B562-4E6F-BFAD-EF6F-5A4F7F09528F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pplieden-my.sharepoint.com/personal/mimura_aemcorp_com/Documents/Documents/IDC/Ind%204/NM/NM%20Ind4%20Stakeholder%20Meeting%20Graph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applieden-my.sharepoint.com/personal/mimura_aemcorp_com/Documents/Documents/IDC/Ind%204/NM/NM%20Ind4%20Stakeholder%20Meeting%20Graphs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11624281327497"/>
          <c:y val="2.571854995980211E-2"/>
          <c:w val="0.84548510547188049"/>
          <c:h val="0.84167858652829497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455A64"/>
              </a:solidFill>
              <a:ln w="9525">
                <a:solidFill>
                  <a:srgbClr val="455A64"/>
                </a:solidFill>
              </a:ln>
              <a:effectLst/>
            </c:spPr>
          </c:marker>
          <c:dPt>
            <c:idx val="0"/>
            <c:marker>
              <c:symbol val="circle"/>
              <c:size val="10"/>
              <c:spPr>
                <a:solidFill>
                  <a:schemeClr val="accent4"/>
                </a:solidFill>
                <a:ln w="9525">
                  <a:solidFill>
                    <a:srgbClr val="455A64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DD7B-40D2-A1AB-F26B5E7C117B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50" dirty="0"/>
                      <a:t>State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D7B-40D2-A1AB-F26B5E7C11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'[NM Ind4 Stakeholder Meeting Graphs.xlsx]Sheet1'!$A$8:$A$28</c:f>
              <c:strCache>
                <c:ptCount val="21"/>
                <c:pt idx="0">
                  <c:v>State</c:v>
                </c:pt>
                <c:pt idx="1">
                  <c:v>LEA1</c:v>
                </c:pt>
                <c:pt idx="2">
                  <c:v>LEA2</c:v>
                </c:pt>
                <c:pt idx="3">
                  <c:v>LEA3</c:v>
                </c:pt>
                <c:pt idx="4">
                  <c:v>LEA4</c:v>
                </c:pt>
                <c:pt idx="5">
                  <c:v>LEA5</c:v>
                </c:pt>
                <c:pt idx="6">
                  <c:v>LEA6</c:v>
                </c:pt>
                <c:pt idx="7">
                  <c:v>LEA7</c:v>
                </c:pt>
                <c:pt idx="8">
                  <c:v>LEA8</c:v>
                </c:pt>
                <c:pt idx="9">
                  <c:v>LEA9</c:v>
                </c:pt>
                <c:pt idx="10">
                  <c:v>LEA10</c:v>
                </c:pt>
                <c:pt idx="11">
                  <c:v>LEA11</c:v>
                </c:pt>
                <c:pt idx="12">
                  <c:v>LEA12</c:v>
                </c:pt>
                <c:pt idx="13">
                  <c:v>LEA13</c:v>
                </c:pt>
                <c:pt idx="14">
                  <c:v>LEA14</c:v>
                </c:pt>
                <c:pt idx="15">
                  <c:v>LEA15</c:v>
                </c:pt>
                <c:pt idx="16">
                  <c:v>LEA16</c:v>
                </c:pt>
                <c:pt idx="17">
                  <c:v>LEA17</c:v>
                </c:pt>
                <c:pt idx="18">
                  <c:v>LEA18</c:v>
                </c:pt>
                <c:pt idx="19">
                  <c:v>LEA19</c:v>
                </c:pt>
                <c:pt idx="20">
                  <c:v>LEA20</c:v>
                </c:pt>
              </c:strCache>
            </c:strRef>
          </c:xVal>
          <c:yVal>
            <c:numRef>
              <c:f>'[NM Ind4 Stakeholder Meeting Graphs.xlsx]Sheet1'!$B$8:$B$28</c:f>
              <c:numCache>
                <c:formatCode>0.0%</c:formatCode>
                <c:ptCount val="21"/>
                <c:pt idx="0">
                  <c:v>0.01</c:v>
                </c:pt>
                <c:pt idx="1">
                  <c:v>1.9E-2</c:v>
                </c:pt>
                <c:pt idx="2">
                  <c:v>6.0000000000000001E-3</c:v>
                </c:pt>
                <c:pt idx="3">
                  <c:v>4.0000000000000001E-3</c:v>
                </c:pt>
                <c:pt idx="4">
                  <c:v>0</c:v>
                </c:pt>
                <c:pt idx="5">
                  <c:v>2.4E-2</c:v>
                </c:pt>
                <c:pt idx="6">
                  <c:v>1.4999999999999999E-2</c:v>
                </c:pt>
                <c:pt idx="7">
                  <c:v>2.1000000000000001E-2</c:v>
                </c:pt>
                <c:pt idx="8">
                  <c:v>0</c:v>
                </c:pt>
                <c:pt idx="9">
                  <c:v>7.0000000000000001E-3</c:v>
                </c:pt>
                <c:pt idx="10">
                  <c:v>1.0999999999999999E-2</c:v>
                </c:pt>
                <c:pt idx="11">
                  <c:v>0</c:v>
                </c:pt>
                <c:pt idx="12">
                  <c:v>1.2999999999999999E-2</c:v>
                </c:pt>
                <c:pt idx="13">
                  <c:v>0.02</c:v>
                </c:pt>
                <c:pt idx="14">
                  <c:v>3.5000000000000003E-2</c:v>
                </c:pt>
                <c:pt idx="15">
                  <c:v>2.5000000000000001E-2</c:v>
                </c:pt>
                <c:pt idx="16">
                  <c:v>8.0000000000000002E-3</c:v>
                </c:pt>
                <c:pt idx="17">
                  <c:v>5.0000000000000001E-3</c:v>
                </c:pt>
                <c:pt idx="18">
                  <c:v>0</c:v>
                </c:pt>
                <c:pt idx="19">
                  <c:v>0</c:v>
                </c:pt>
                <c:pt idx="20">
                  <c:v>8.9999999999999993E-3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D7B-40D2-A1AB-F26B5E7C11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1939344"/>
        <c:axId val="1648330656"/>
      </c:scatterChart>
      <c:valAx>
        <c:axId val="1091939344"/>
        <c:scaling>
          <c:orientation val="minMax"/>
          <c:max val="2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LEAs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8330656"/>
        <c:crosses val="autoZero"/>
        <c:crossBetween val="midCat"/>
        <c:majorUnit val="20"/>
        <c:minorUnit val="20"/>
      </c:valAx>
      <c:valAx>
        <c:axId val="16483306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Out-Of-School</a:t>
                </a:r>
                <a:r>
                  <a:rPr lang="en-US" baseline="0"/>
                  <a:t> Removal Rate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19393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455A64"/>
              </a:solidFill>
              <a:ln w="9525">
                <a:solidFill>
                  <a:srgbClr val="455A64"/>
                </a:solidFill>
              </a:ln>
              <a:effectLst/>
            </c:spPr>
          </c:marker>
          <c:dPt>
            <c:idx val="0"/>
            <c:marker>
              <c:symbol val="circle"/>
              <c:size val="10"/>
              <c:spPr>
                <a:solidFill>
                  <a:schemeClr val="accent4"/>
                </a:solidFill>
                <a:ln w="9525">
                  <a:solidFill>
                    <a:srgbClr val="455A64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5EA-467D-A83F-9A54C76E78F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B357955-5685-4066-8150-39ECA8FB469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85EA-467D-A83F-9A54C76E78F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66AF68D-8F40-42CB-AF9B-891075D505E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85EA-467D-A83F-9A54C76E78F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53E2E34-CD91-49D1-A1AF-C681EC3281A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85EA-467D-A83F-9A54C76E78F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9DBA180-A25C-4389-A94F-BD000B96E91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85EA-467D-A83F-9A54C76E78F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C41FD6D-81FB-4D3C-B07A-1F44C27930A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85EA-467D-A83F-9A54C76E78F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2DEF857-D27B-4E00-9DF9-B387C13B102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85EA-467D-A83F-9A54C76E78F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63272C6-1C5E-4DE9-8DB3-9E83573C9F4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85EA-467D-A83F-9A54C76E78F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BA13168-43FD-4201-B998-346D6915BAF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85EA-467D-A83F-9A54C76E78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l"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'[NM Ind4 Stakeholder Meeting Graphs.xlsx]Sheet1'!$A$32:$A$52</c:f>
              <c:strCache>
                <c:ptCount val="8"/>
                <c:pt idx="0">
                  <c:v>State All Race</c:v>
                </c:pt>
                <c:pt idx="1">
                  <c:v>LEA1  White</c:v>
                </c:pt>
                <c:pt idx="2">
                  <c:v>LEA1  Hispanic/Latino</c:v>
                </c:pt>
                <c:pt idx="3">
                  <c:v>LEA1  Black/African American</c:v>
                </c:pt>
                <c:pt idx="4">
                  <c:v>LEA1  Native American</c:v>
                </c:pt>
                <c:pt idx="5">
                  <c:v>LEA1  Pacific Islanders</c:v>
                </c:pt>
                <c:pt idx="6">
                  <c:v>LEA1 Two or More Races</c:v>
                </c:pt>
                <c:pt idx="7">
                  <c:v>LEA1  Asian</c:v>
                </c:pt>
              </c:strCache>
            </c:strRef>
          </c:xVal>
          <c:yVal>
            <c:numRef>
              <c:f>'[NM Ind4 Stakeholder Meeting Graphs.xlsx]Sheet1'!$B$32:$B$52</c:f>
              <c:numCache>
                <c:formatCode>0.0%</c:formatCode>
                <c:ptCount val="21"/>
                <c:pt idx="0">
                  <c:v>0.01</c:v>
                </c:pt>
                <c:pt idx="1">
                  <c:v>6.0000000000000001E-3</c:v>
                </c:pt>
                <c:pt idx="2">
                  <c:v>1.4999999999999999E-2</c:v>
                </c:pt>
                <c:pt idx="3">
                  <c:v>0.02</c:v>
                </c:pt>
                <c:pt idx="4">
                  <c:v>3.2000000000000001E-2</c:v>
                </c:pt>
                <c:pt idx="5">
                  <c:v>8.0000000000000002E-3</c:v>
                </c:pt>
                <c:pt idx="6">
                  <c:v>1.4999999999999999E-2</c:v>
                </c:pt>
                <c:pt idx="7">
                  <c:v>5.0000000000000001E-3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'[NM Ind4 Stakeholder Meeting Graphs.xlsx]Sheet1'!$A$32:$A$52</c15:f>
                <c15:dlblRangeCache>
                  <c:ptCount val="21"/>
                  <c:pt idx="0">
                    <c:v>State All Race</c:v>
                  </c:pt>
                  <c:pt idx="1">
                    <c:v>LEA1  White</c:v>
                  </c:pt>
                  <c:pt idx="2">
                    <c:v>LEA1  Hispanic/Latino</c:v>
                  </c:pt>
                  <c:pt idx="3">
                    <c:v>LEA1  Black/African American</c:v>
                  </c:pt>
                  <c:pt idx="4">
                    <c:v>LEA1  Native American</c:v>
                  </c:pt>
                  <c:pt idx="5">
                    <c:v>LEA1  Pacific Islanders</c:v>
                  </c:pt>
                  <c:pt idx="6">
                    <c:v>LEA1 Two or More Races</c:v>
                  </c:pt>
                  <c:pt idx="7">
                    <c:v>LEA1  Asian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85EA-467D-A83F-9A54C76E78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8933967"/>
        <c:axId val="1182022799"/>
      </c:scatterChart>
      <c:valAx>
        <c:axId val="111893396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LEA 1</a:t>
                </a:r>
              </a:p>
            </c:rich>
          </c:tx>
          <c:layout>
            <c:manualLayout>
              <c:xMode val="edge"/>
              <c:yMode val="edge"/>
              <c:x val="0.50043864129304483"/>
              <c:y val="0.893682259578247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2022799"/>
        <c:crosses val="autoZero"/>
        <c:crossBetween val="midCat"/>
      </c:valAx>
      <c:valAx>
        <c:axId val="1182022799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Out-Of-School Removal 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893396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A9B48B-0AE9-4EBB-9FC0-0156DB45C5D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AA318FDF-4F3F-4886-9ED9-CF3512F9885A}">
      <dgm:prSet phldrT="[Text]"/>
      <dgm:spPr/>
      <dgm:t>
        <a:bodyPr/>
        <a:lstStyle/>
        <a:p>
          <a:r>
            <a:rPr lang="en-US" dirty="0"/>
            <a:t>LEAs meet the minimum cell/N size</a:t>
          </a:r>
        </a:p>
      </dgm:t>
    </dgm:pt>
    <dgm:pt modelId="{7169A35D-4B64-412E-A465-508C018F7CD0}" type="parTrans" cxnId="{9EB64440-E013-4B0F-8DD5-52004743B9FE}">
      <dgm:prSet/>
      <dgm:spPr/>
      <dgm:t>
        <a:bodyPr/>
        <a:lstStyle/>
        <a:p>
          <a:endParaRPr lang="en-US"/>
        </a:p>
      </dgm:t>
    </dgm:pt>
    <dgm:pt modelId="{1EDF22FB-DC2F-4D70-9A50-01B5C613525D}" type="sibTrans" cxnId="{9EB64440-E013-4B0F-8DD5-52004743B9FE}">
      <dgm:prSet/>
      <dgm:spPr/>
      <dgm:t>
        <a:bodyPr/>
        <a:lstStyle/>
        <a:p>
          <a:endParaRPr lang="en-US"/>
        </a:p>
      </dgm:t>
    </dgm:pt>
    <dgm:pt modelId="{7FABBF43-16DD-4719-848B-50B9C33BCC7C}">
      <dgm:prSet phldrT="[Text]"/>
      <dgm:spPr/>
      <dgm:t>
        <a:bodyPr/>
        <a:lstStyle/>
        <a:p>
          <a:r>
            <a:rPr lang="en-US" dirty="0"/>
            <a:t>Calculate the suspension/expulsion rate</a:t>
          </a:r>
        </a:p>
      </dgm:t>
    </dgm:pt>
    <dgm:pt modelId="{BA76773B-C6CC-417B-8348-871D495AD5C3}" type="parTrans" cxnId="{D0F38065-302E-424D-97B6-32AC0B67C757}">
      <dgm:prSet/>
      <dgm:spPr/>
      <dgm:t>
        <a:bodyPr/>
        <a:lstStyle/>
        <a:p>
          <a:endParaRPr lang="en-US"/>
        </a:p>
      </dgm:t>
    </dgm:pt>
    <dgm:pt modelId="{3A02EFE8-996A-487F-9116-3072E7913FBB}" type="sibTrans" cxnId="{D0F38065-302E-424D-97B6-32AC0B67C757}">
      <dgm:prSet/>
      <dgm:spPr/>
      <dgm:t>
        <a:bodyPr/>
        <a:lstStyle/>
        <a:p>
          <a:endParaRPr lang="en-US"/>
        </a:p>
      </dgm:t>
    </dgm:pt>
    <dgm:pt modelId="{C96AEEAD-ACF2-4078-9789-1175816E8FB5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LEA’s rate exceeds the threshold of significance</a:t>
          </a:r>
        </a:p>
      </dgm:t>
    </dgm:pt>
    <dgm:pt modelId="{0E50D44E-47F6-46FC-83F3-9FD8E6878F7D}" type="parTrans" cxnId="{DF9508CE-2EB3-40EC-A461-EA44061BFCB2}">
      <dgm:prSet/>
      <dgm:spPr/>
      <dgm:t>
        <a:bodyPr/>
        <a:lstStyle/>
        <a:p>
          <a:endParaRPr lang="en-US"/>
        </a:p>
      </dgm:t>
    </dgm:pt>
    <dgm:pt modelId="{C0462667-01A6-42A7-8C78-953F3831B668}" type="sibTrans" cxnId="{DF9508CE-2EB3-40EC-A461-EA44061BFCB2}">
      <dgm:prSet/>
      <dgm:spPr/>
      <dgm:t>
        <a:bodyPr/>
        <a:lstStyle/>
        <a:p>
          <a:endParaRPr lang="en-US"/>
        </a:p>
      </dgm:t>
    </dgm:pt>
    <dgm:pt modelId="{164EF165-0F0D-40AA-A91D-AE78433EEC19}">
      <dgm:prSet phldrT="[Text]"/>
      <dgm:spPr/>
      <dgm:t>
        <a:bodyPr/>
        <a:lstStyle/>
        <a:p>
          <a:r>
            <a:rPr lang="en-US" dirty="0"/>
            <a:t>Review of policy, procedure, and practice </a:t>
          </a:r>
        </a:p>
      </dgm:t>
    </dgm:pt>
    <dgm:pt modelId="{333010EE-63A3-45CB-A4B8-A682BEE5F64C}" type="parTrans" cxnId="{302C3067-C8C1-4035-AFA0-A78CCBBBF8BC}">
      <dgm:prSet/>
      <dgm:spPr/>
      <dgm:t>
        <a:bodyPr/>
        <a:lstStyle/>
        <a:p>
          <a:endParaRPr lang="en-US"/>
        </a:p>
      </dgm:t>
    </dgm:pt>
    <dgm:pt modelId="{735A4C5A-1C58-4B81-B8D2-B80B9CCFB321}" type="sibTrans" cxnId="{302C3067-C8C1-4035-AFA0-A78CCBBBF8BC}">
      <dgm:prSet/>
      <dgm:spPr/>
      <dgm:t>
        <a:bodyPr/>
        <a:lstStyle/>
        <a:p>
          <a:endParaRPr lang="en-US"/>
        </a:p>
      </dgm:t>
    </dgm:pt>
    <dgm:pt modelId="{89399668-9E51-48B3-8F94-F9EC427D9DCA}">
      <dgm:prSet phldrT="[Text]"/>
      <dgm:spPr/>
      <dgm:t>
        <a:bodyPr/>
        <a:lstStyle/>
        <a:p>
          <a:r>
            <a:rPr lang="en-US" dirty="0"/>
            <a:t>If policy is noncompliant, correction of noncompliance must happen</a:t>
          </a:r>
        </a:p>
      </dgm:t>
    </dgm:pt>
    <dgm:pt modelId="{5FFE3BCC-F89A-4B0E-9BE4-C82201D20A02}" type="parTrans" cxnId="{CD026C46-3EB4-42CC-91F2-3208F7A3951B}">
      <dgm:prSet/>
      <dgm:spPr/>
      <dgm:t>
        <a:bodyPr/>
        <a:lstStyle/>
        <a:p>
          <a:endParaRPr lang="en-US"/>
        </a:p>
      </dgm:t>
    </dgm:pt>
    <dgm:pt modelId="{FD38C377-643E-4AFE-AB3F-1088E03C683B}" type="sibTrans" cxnId="{CD026C46-3EB4-42CC-91F2-3208F7A3951B}">
      <dgm:prSet/>
      <dgm:spPr/>
      <dgm:t>
        <a:bodyPr/>
        <a:lstStyle/>
        <a:p>
          <a:endParaRPr lang="en-US"/>
        </a:p>
      </dgm:t>
    </dgm:pt>
    <dgm:pt modelId="{46F22AFB-401F-4093-9FE6-DA224E8ABA5C}" type="pres">
      <dgm:prSet presAssocID="{82A9B48B-0AE9-4EBB-9FC0-0156DB45C5DF}" presName="Name0" presStyleCnt="0">
        <dgm:presLayoutVars>
          <dgm:dir/>
          <dgm:resizeHandles val="exact"/>
        </dgm:presLayoutVars>
      </dgm:prSet>
      <dgm:spPr/>
    </dgm:pt>
    <dgm:pt modelId="{9778D3CF-ADD6-4713-AE5D-18F7A2C9C11B}" type="pres">
      <dgm:prSet presAssocID="{AA318FDF-4F3F-4886-9ED9-CF3512F9885A}" presName="node" presStyleLbl="node1" presStyleIdx="0" presStyleCnt="5">
        <dgm:presLayoutVars>
          <dgm:bulletEnabled val="1"/>
        </dgm:presLayoutVars>
      </dgm:prSet>
      <dgm:spPr/>
    </dgm:pt>
    <dgm:pt modelId="{A40B3598-E865-439D-BD9D-C72096A07C2D}" type="pres">
      <dgm:prSet presAssocID="{1EDF22FB-DC2F-4D70-9A50-01B5C613525D}" presName="sibTrans" presStyleLbl="sibTrans2D1" presStyleIdx="0" presStyleCnt="4"/>
      <dgm:spPr/>
    </dgm:pt>
    <dgm:pt modelId="{318495D8-2D0F-46CD-AADF-0EC3591C1CC1}" type="pres">
      <dgm:prSet presAssocID="{1EDF22FB-DC2F-4D70-9A50-01B5C613525D}" presName="connectorText" presStyleLbl="sibTrans2D1" presStyleIdx="0" presStyleCnt="4"/>
      <dgm:spPr/>
    </dgm:pt>
    <dgm:pt modelId="{493E51CB-AA93-4D44-9AF9-C2E456BB7C02}" type="pres">
      <dgm:prSet presAssocID="{7FABBF43-16DD-4719-848B-50B9C33BCC7C}" presName="node" presStyleLbl="node1" presStyleIdx="1" presStyleCnt="5">
        <dgm:presLayoutVars>
          <dgm:bulletEnabled val="1"/>
        </dgm:presLayoutVars>
      </dgm:prSet>
      <dgm:spPr/>
    </dgm:pt>
    <dgm:pt modelId="{139B497B-CF36-4AC1-91D6-BC4FD73BAD20}" type="pres">
      <dgm:prSet presAssocID="{3A02EFE8-996A-487F-9116-3072E7913FBB}" presName="sibTrans" presStyleLbl="sibTrans2D1" presStyleIdx="1" presStyleCnt="4"/>
      <dgm:spPr/>
    </dgm:pt>
    <dgm:pt modelId="{C380148A-621A-43A6-A94B-A45AD84F2B3E}" type="pres">
      <dgm:prSet presAssocID="{3A02EFE8-996A-487F-9116-3072E7913FBB}" presName="connectorText" presStyleLbl="sibTrans2D1" presStyleIdx="1" presStyleCnt="4"/>
      <dgm:spPr/>
    </dgm:pt>
    <dgm:pt modelId="{95F82C2F-CE64-4C19-8922-D91B2185370F}" type="pres">
      <dgm:prSet presAssocID="{C96AEEAD-ACF2-4078-9789-1175816E8FB5}" presName="node" presStyleLbl="node1" presStyleIdx="2" presStyleCnt="5">
        <dgm:presLayoutVars>
          <dgm:bulletEnabled val="1"/>
        </dgm:presLayoutVars>
      </dgm:prSet>
      <dgm:spPr/>
    </dgm:pt>
    <dgm:pt modelId="{C12650BD-C79B-4794-BF33-F064E13BB2CE}" type="pres">
      <dgm:prSet presAssocID="{C0462667-01A6-42A7-8C78-953F3831B668}" presName="sibTrans" presStyleLbl="sibTrans2D1" presStyleIdx="2" presStyleCnt="4"/>
      <dgm:spPr/>
    </dgm:pt>
    <dgm:pt modelId="{57AD5054-7EC4-4D09-B7EA-472441E1EBF0}" type="pres">
      <dgm:prSet presAssocID="{C0462667-01A6-42A7-8C78-953F3831B668}" presName="connectorText" presStyleLbl="sibTrans2D1" presStyleIdx="2" presStyleCnt="4"/>
      <dgm:spPr/>
    </dgm:pt>
    <dgm:pt modelId="{ACC9D3BE-7FC6-4505-8056-2E092DC8EFE7}" type="pres">
      <dgm:prSet presAssocID="{164EF165-0F0D-40AA-A91D-AE78433EEC19}" presName="node" presStyleLbl="node1" presStyleIdx="3" presStyleCnt="5">
        <dgm:presLayoutVars>
          <dgm:bulletEnabled val="1"/>
        </dgm:presLayoutVars>
      </dgm:prSet>
      <dgm:spPr/>
    </dgm:pt>
    <dgm:pt modelId="{F9BBCCEB-450C-4D88-BAF9-071BD3B0AB6C}" type="pres">
      <dgm:prSet presAssocID="{735A4C5A-1C58-4B81-B8D2-B80B9CCFB321}" presName="sibTrans" presStyleLbl="sibTrans2D1" presStyleIdx="3" presStyleCnt="4"/>
      <dgm:spPr/>
    </dgm:pt>
    <dgm:pt modelId="{2DAADF2E-6D36-4F84-AE06-625D04D0BFE1}" type="pres">
      <dgm:prSet presAssocID="{735A4C5A-1C58-4B81-B8D2-B80B9CCFB321}" presName="connectorText" presStyleLbl="sibTrans2D1" presStyleIdx="3" presStyleCnt="4"/>
      <dgm:spPr/>
    </dgm:pt>
    <dgm:pt modelId="{E51748F6-B463-4478-8648-9F2A4870B3EA}" type="pres">
      <dgm:prSet presAssocID="{89399668-9E51-48B3-8F94-F9EC427D9DCA}" presName="node" presStyleLbl="node1" presStyleIdx="4" presStyleCnt="5">
        <dgm:presLayoutVars>
          <dgm:bulletEnabled val="1"/>
        </dgm:presLayoutVars>
      </dgm:prSet>
      <dgm:spPr/>
    </dgm:pt>
  </dgm:ptLst>
  <dgm:cxnLst>
    <dgm:cxn modelId="{76C04505-3DCB-41E4-83F1-A1834E85B120}" type="presOf" srcId="{1EDF22FB-DC2F-4D70-9A50-01B5C613525D}" destId="{318495D8-2D0F-46CD-AADF-0EC3591C1CC1}" srcOrd="1" destOrd="0" presId="urn:microsoft.com/office/officeart/2005/8/layout/process1"/>
    <dgm:cxn modelId="{8134E10F-F32E-4772-8152-07B0709BD4A4}" type="presOf" srcId="{C0462667-01A6-42A7-8C78-953F3831B668}" destId="{C12650BD-C79B-4794-BF33-F064E13BB2CE}" srcOrd="0" destOrd="0" presId="urn:microsoft.com/office/officeart/2005/8/layout/process1"/>
    <dgm:cxn modelId="{278D6622-021B-4BC9-A5DD-4BA1562D30BF}" type="presOf" srcId="{735A4C5A-1C58-4B81-B8D2-B80B9CCFB321}" destId="{F9BBCCEB-450C-4D88-BAF9-071BD3B0AB6C}" srcOrd="0" destOrd="0" presId="urn:microsoft.com/office/officeart/2005/8/layout/process1"/>
    <dgm:cxn modelId="{83574E24-2350-4EC3-A55B-C9727A2E3A69}" type="presOf" srcId="{82A9B48B-0AE9-4EBB-9FC0-0156DB45C5DF}" destId="{46F22AFB-401F-4093-9FE6-DA224E8ABA5C}" srcOrd="0" destOrd="0" presId="urn:microsoft.com/office/officeart/2005/8/layout/process1"/>
    <dgm:cxn modelId="{D94E732E-7814-4E43-BC2E-568A880EE076}" type="presOf" srcId="{1EDF22FB-DC2F-4D70-9A50-01B5C613525D}" destId="{A40B3598-E865-439D-BD9D-C72096A07C2D}" srcOrd="0" destOrd="0" presId="urn:microsoft.com/office/officeart/2005/8/layout/process1"/>
    <dgm:cxn modelId="{DA04562F-B91A-4F81-B1C2-8AF911D4B4C7}" type="presOf" srcId="{7FABBF43-16DD-4719-848B-50B9C33BCC7C}" destId="{493E51CB-AA93-4D44-9AF9-C2E456BB7C02}" srcOrd="0" destOrd="0" presId="urn:microsoft.com/office/officeart/2005/8/layout/process1"/>
    <dgm:cxn modelId="{9EB64440-E013-4B0F-8DD5-52004743B9FE}" srcId="{82A9B48B-0AE9-4EBB-9FC0-0156DB45C5DF}" destId="{AA318FDF-4F3F-4886-9ED9-CF3512F9885A}" srcOrd="0" destOrd="0" parTransId="{7169A35D-4B64-412E-A465-508C018F7CD0}" sibTransId="{1EDF22FB-DC2F-4D70-9A50-01B5C613525D}"/>
    <dgm:cxn modelId="{9AC59C40-26C4-4AA2-8605-1AF431CEBD6C}" type="presOf" srcId="{164EF165-0F0D-40AA-A91D-AE78433EEC19}" destId="{ACC9D3BE-7FC6-4505-8056-2E092DC8EFE7}" srcOrd="0" destOrd="0" presId="urn:microsoft.com/office/officeart/2005/8/layout/process1"/>
    <dgm:cxn modelId="{D8870865-40FB-48C5-BA1E-40C416EE2457}" type="presOf" srcId="{3A02EFE8-996A-487F-9116-3072E7913FBB}" destId="{139B497B-CF36-4AC1-91D6-BC4FD73BAD20}" srcOrd="0" destOrd="0" presId="urn:microsoft.com/office/officeart/2005/8/layout/process1"/>
    <dgm:cxn modelId="{D0F38065-302E-424D-97B6-32AC0B67C757}" srcId="{82A9B48B-0AE9-4EBB-9FC0-0156DB45C5DF}" destId="{7FABBF43-16DD-4719-848B-50B9C33BCC7C}" srcOrd="1" destOrd="0" parTransId="{BA76773B-C6CC-417B-8348-871D495AD5C3}" sibTransId="{3A02EFE8-996A-487F-9116-3072E7913FBB}"/>
    <dgm:cxn modelId="{CD026C46-3EB4-42CC-91F2-3208F7A3951B}" srcId="{82A9B48B-0AE9-4EBB-9FC0-0156DB45C5DF}" destId="{89399668-9E51-48B3-8F94-F9EC427D9DCA}" srcOrd="4" destOrd="0" parTransId="{5FFE3BCC-F89A-4B0E-9BE4-C82201D20A02}" sibTransId="{FD38C377-643E-4AFE-AB3F-1088E03C683B}"/>
    <dgm:cxn modelId="{302C3067-C8C1-4035-AFA0-A78CCBBBF8BC}" srcId="{82A9B48B-0AE9-4EBB-9FC0-0156DB45C5DF}" destId="{164EF165-0F0D-40AA-A91D-AE78433EEC19}" srcOrd="3" destOrd="0" parTransId="{333010EE-63A3-45CB-A4B8-A682BEE5F64C}" sibTransId="{735A4C5A-1C58-4B81-B8D2-B80B9CCFB321}"/>
    <dgm:cxn modelId="{3B0AB069-2075-4C7E-B33C-EDA9AF80804B}" type="presOf" srcId="{3A02EFE8-996A-487F-9116-3072E7913FBB}" destId="{C380148A-621A-43A6-A94B-A45AD84F2B3E}" srcOrd="1" destOrd="0" presId="urn:microsoft.com/office/officeart/2005/8/layout/process1"/>
    <dgm:cxn modelId="{A4110C6C-D25C-4A02-ABAB-DC743E976A55}" type="presOf" srcId="{735A4C5A-1C58-4B81-B8D2-B80B9CCFB321}" destId="{2DAADF2E-6D36-4F84-AE06-625D04D0BFE1}" srcOrd="1" destOrd="0" presId="urn:microsoft.com/office/officeart/2005/8/layout/process1"/>
    <dgm:cxn modelId="{F52EAFA2-895F-4838-8A98-498A32C9004B}" type="presOf" srcId="{AA318FDF-4F3F-4886-9ED9-CF3512F9885A}" destId="{9778D3CF-ADD6-4713-AE5D-18F7A2C9C11B}" srcOrd="0" destOrd="0" presId="urn:microsoft.com/office/officeart/2005/8/layout/process1"/>
    <dgm:cxn modelId="{30F322C6-1910-435B-AE4E-A654998A9D66}" type="presOf" srcId="{89399668-9E51-48B3-8F94-F9EC427D9DCA}" destId="{E51748F6-B463-4478-8648-9F2A4870B3EA}" srcOrd="0" destOrd="0" presId="urn:microsoft.com/office/officeart/2005/8/layout/process1"/>
    <dgm:cxn modelId="{DF9508CE-2EB3-40EC-A461-EA44061BFCB2}" srcId="{82A9B48B-0AE9-4EBB-9FC0-0156DB45C5DF}" destId="{C96AEEAD-ACF2-4078-9789-1175816E8FB5}" srcOrd="2" destOrd="0" parTransId="{0E50D44E-47F6-46FC-83F3-9FD8E6878F7D}" sibTransId="{C0462667-01A6-42A7-8C78-953F3831B668}"/>
    <dgm:cxn modelId="{CEEB8FEF-08F2-42B2-90B1-39D263888E8C}" type="presOf" srcId="{C0462667-01A6-42A7-8C78-953F3831B668}" destId="{57AD5054-7EC4-4D09-B7EA-472441E1EBF0}" srcOrd="1" destOrd="0" presId="urn:microsoft.com/office/officeart/2005/8/layout/process1"/>
    <dgm:cxn modelId="{1C7C28F0-530E-474F-BBCE-F53F6E80C2CC}" type="presOf" srcId="{C96AEEAD-ACF2-4078-9789-1175816E8FB5}" destId="{95F82C2F-CE64-4C19-8922-D91B2185370F}" srcOrd="0" destOrd="0" presId="urn:microsoft.com/office/officeart/2005/8/layout/process1"/>
    <dgm:cxn modelId="{402C71AA-3A66-465B-A00D-3716CB004021}" type="presParOf" srcId="{46F22AFB-401F-4093-9FE6-DA224E8ABA5C}" destId="{9778D3CF-ADD6-4713-AE5D-18F7A2C9C11B}" srcOrd="0" destOrd="0" presId="urn:microsoft.com/office/officeart/2005/8/layout/process1"/>
    <dgm:cxn modelId="{31B14007-EE82-40AB-9F2E-0257387F6A0C}" type="presParOf" srcId="{46F22AFB-401F-4093-9FE6-DA224E8ABA5C}" destId="{A40B3598-E865-439D-BD9D-C72096A07C2D}" srcOrd="1" destOrd="0" presId="urn:microsoft.com/office/officeart/2005/8/layout/process1"/>
    <dgm:cxn modelId="{3FE40C67-C8B4-4980-BDC3-FBAA4ED522A9}" type="presParOf" srcId="{A40B3598-E865-439D-BD9D-C72096A07C2D}" destId="{318495D8-2D0F-46CD-AADF-0EC3591C1CC1}" srcOrd="0" destOrd="0" presId="urn:microsoft.com/office/officeart/2005/8/layout/process1"/>
    <dgm:cxn modelId="{15F9FECE-19D2-4E72-AC67-7C115FEC478B}" type="presParOf" srcId="{46F22AFB-401F-4093-9FE6-DA224E8ABA5C}" destId="{493E51CB-AA93-4D44-9AF9-C2E456BB7C02}" srcOrd="2" destOrd="0" presId="urn:microsoft.com/office/officeart/2005/8/layout/process1"/>
    <dgm:cxn modelId="{08982EAD-528D-4BB5-9F8C-9505AC2CE7DD}" type="presParOf" srcId="{46F22AFB-401F-4093-9FE6-DA224E8ABA5C}" destId="{139B497B-CF36-4AC1-91D6-BC4FD73BAD20}" srcOrd="3" destOrd="0" presId="urn:microsoft.com/office/officeart/2005/8/layout/process1"/>
    <dgm:cxn modelId="{69EDD959-9735-49B4-85E1-365E002CEF50}" type="presParOf" srcId="{139B497B-CF36-4AC1-91D6-BC4FD73BAD20}" destId="{C380148A-621A-43A6-A94B-A45AD84F2B3E}" srcOrd="0" destOrd="0" presId="urn:microsoft.com/office/officeart/2005/8/layout/process1"/>
    <dgm:cxn modelId="{F1368A39-2B0A-4E21-9541-722999DFED00}" type="presParOf" srcId="{46F22AFB-401F-4093-9FE6-DA224E8ABA5C}" destId="{95F82C2F-CE64-4C19-8922-D91B2185370F}" srcOrd="4" destOrd="0" presId="urn:microsoft.com/office/officeart/2005/8/layout/process1"/>
    <dgm:cxn modelId="{359B735E-0ED2-4811-A74F-0CC3753F115D}" type="presParOf" srcId="{46F22AFB-401F-4093-9FE6-DA224E8ABA5C}" destId="{C12650BD-C79B-4794-BF33-F064E13BB2CE}" srcOrd="5" destOrd="0" presId="urn:microsoft.com/office/officeart/2005/8/layout/process1"/>
    <dgm:cxn modelId="{E02A3363-460D-4B67-878C-B5C3CB92BACE}" type="presParOf" srcId="{C12650BD-C79B-4794-BF33-F064E13BB2CE}" destId="{57AD5054-7EC4-4D09-B7EA-472441E1EBF0}" srcOrd="0" destOrd="0" presId="urn:microsoft.com/office/officeart/2005/8/layout/process1"/>
    <dgm:cxn modelId="{D7C3A98A-4B9B-4A65-AB52-B7BD7D17D157}" type="presParOf" srcId="{46F22AFB-401F-4093-9FE6-DA224E8ABA5C}" destId="{ACC9D3BE-7FC6-4505-8056-2E092DC8EFE7}" srcOrd="6" destOrd="0" presId="urn:microsoft.com/office/officeart/2005/8/layout/process1"/>
    <dgm:cxn modelId="{1FBA0F02-0346-42A7-98AE-CAC2B5C1FC9C}" type="presParOf" srcId="{46F22AFB-401F-4093-9FE6-DA224E8ABA5C}" destId="{F9BBCCEB-450C-4D88-BAF9-071BD3B0AB6C}" srcOrd="7" destOrd="0" presId="urn:microsoft.com/office/officeart/2005/8/layout/process1"/>
    <dgm:cxn modelId="{100ABC0B-4A0B-47AB-A3C6-222FDBD3AE9F}" type="presParOf" srcId="{F9BBCCEB-450C-4D88-BAF9-071BD3B0AB6C}" destId="{2DAADF2E-6D36-4F84-AE06-625D04D0BFE1}" srcOrd="0" destOrd="0" presId="urn:microsoft.com/office/officeart/2005/8/layout/process1"/>
    <dgm:cxn modelId="{AD3DCE61-3C44-4B01-8E1B-7EE149153533}" type="presParOf" srcId="{46F22AFB-401F-4093-9FE6-DA224E8ABA5C}" destId="{E51748F6-B463-4478-8648-9F2A4870B3EA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8D3CF-ADD6-4713-AE5D-18F7A2C9C11B}">
      <dsp:nvSpPr>
        <dsp:cNvPr id="0" name=""/>
        <dsp:cNvSpPr/>
      </dsp:nvSpPr>
      <dsp:spPr>
        <a:xfrm>
          <a:off x="5825" y="896983"/>
          <a:ext cx="1806029" cy="1185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LEAs meet the minimum cell/N size</a:t>
          </a:r>
        </a:p>
      </dsp:txBody>
      <dsp:txXfrm>
        <a:off x="40538" y="931696"/>
        <a:ext cx="1736603" cy="1115780"/>
      </dsp:txXfrm>
    </dsp:sp>
    <dsp:sp modelId="{A40B3598-E865-439D-BD9D-C72096A07C2D}">
      <dsp:nvSpPr>
        <dsp:cNvPr id="0" name=""/>
        <dsp:cNvSpPr/>
      </dsp:nvSpPr>
      <dsp:spPr>
        <a:xfrm>
          <a:off x="1992458" y="1265639"/>
          <a:ext cx="382878" cy="4478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1992458" y="1355218"/>
        <a:ext cx="268015" cy="268737"/>
      </dsp:txXfrm>
    </dsp:sp>
    <dsp:sp modelId="{493E51CB-AA93-4D44-9AF9-C2E456BB7C02}">
      <dsp:nvSpPr>
        <dsp:cNvPr id="0" name=""/>
        <dsp:cNvSpPr/>
      </dsp:nvSpPr>
      <dsp:spPr>
        <a:xfrm>
          <a:off x="2534267" y="896983"/>
          <a:ext cx="1806029" cy="1185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Calculate the suspension/expulsion rate</a:t>
          </a:r>
        </a:p>
      </dsp:txBody>
      <dsp:txXfrm>
        <a:off x="2568980" y="931696"/>
        <a:ext cx="1736603" cy="1115780"/>
      </dsp:txXfrm>
    </dsp:sp>
    <dsp:sp modelId="{139B497B-CF36-4AC1-91D6-BC4FD73BAD20}">
      <dsp:nvSpPr>
        <dsp:cNvPr id="0" name=""/>
        <dsp:cNvSpPr/>
      </dsp:nvSpPr>
      <dsp:spPr>
        <a:xfrm>
          <a:off x="4520899" y="1265639"/>
          <a:ext cx="382878" cy="4478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4520899" y="1355218"/>
        <a:ext cx="268015" cy="268737"/>
      </dsp:txXfrm>
    </dsp:sp>
    <dsp:sp modelId="{95F82C2F-CE64-4C19-8922-D91B2185370F}">
      <dsp:nvSpPr>
        <dsp:cNvPr id="0" name=""/>
        <dsp:cNvSpPr/>
      </dsp:nvSpPr>
      <dsp:spPr>
        <a:xfrm>
          <a:off x="5062708" y="896983"/>
          <a:ext cx="1806029" cy="1185206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LEA’s rate exceeds the threshold of significance</a:t>
          </a:r>
        </a:p>
      </dsp:txBody>
      <dsp:txXfrm>
        <a:off x="5097421" y="931696"/>
        <a:ext cx="1736603" cy="1115780"/>
      </dsp:txXfrm>
    </dsp:sp>
    <dsp:sp modelId="{C12650BD-C79B-4794-BF33-F064E13BB2CE}">
      <dsp:nvSpPr>
        <dsp:cNvPr id="0" name=""/>
        <dsp:cNvSpPr/>
      </dsp:nvSpPr>
      <dsp:spPr>
        <a:xfrm>
          <a:off x="7049340" y="1265639"/>
          <a:ext cx="382878" cy="4478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7049340" y="1355218"/>
        <a:ext cx="268015" cy="268737"/>
      </dsp:txXfrm>
    </dsp:sp>
    <dsp:sp modelId="{ACC9D3BE-7FC6-4505-8056-2E092DC8EFE7}">
      <dsp:nvSpPr>
        <dsp:cNvPr id="0" name=""/>
        <dsp:cNvSpPr/>
      </dsp:nvSpPr>
      <dsp:spPr>
        <a:xfrm>
          <a:off x="7591149" y="896983"/>
          <a:ext cx="1806029" cy="1185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Review of policy, procedure, and practice </a:t>
          </a:r>
        </a:p>
      </dsp:txBody>
      <dsp:txXfrm>
        <a:off x="7625862" y="931696"/>
        <a:ext cx="1736603" cy="1115780"/>
      </dsp:txXfrm>
    </dsp:sp>
    <dsp:sp modelId="{F9BBCCEB-450C-4D88-BAF9-071BD3B0AB6C}">
      <dsp:nvSpPr>
        <dsp:cNvPr id="0" name=""/>
        <dsp:cNvSpPr/>
      </dsp:nvSpPr>
      <dsp:spPr>
        <a:xfrm>
          <a:off x="9577781" y="1265639"/>
          <a:ext cx="382878" cy="4478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9577781" y="1355218"/>
        <a:ext cx="268015" cy="268737"/>
      </dsp:txXfrm>
    </dsp:sp>
    <dsp:sp modelId="{E51748F6-B463-4478-8648-9F2A4870B3EA}">
      <dsp:nvSpPr>
        <dsp:cNvPr id="0" name=""/>
        <dsp:cNvSpPr/>
      </dsp:nvSpPr>
      <dsp:spPr>
        <a:xfrm>
          <a:off x="10119590" y="896983"/>
          <a:ext cx="1806029" cy="1185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If policy is noncompliant, correction of noncompliance must happen</a:t>
          </a:r>
        </a:p>
      </dsp:txBody>
      <dsp:txXfrm>
        <a:off x="10154303" y="931696"/>
        <a:ext cx="1736603" cy="11157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0.11627</cdr:x>
      <cdr:y>0.24014</cdr:y>
    </cdr:from>
    <cdr:to>
      <cdr:x>0.98614</cdr:x>
      <cdr:y>0.24014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830ED7B-36BA-2A50-6CB9-248B5BF1A77F}"/>
            </a:ext>
          </a:extLst>
        </cdr:cNvPr>
        <cdr:cNvCxnSpPr/>
      </cdr:nvCxnSpPr>
      <cdr:spPr>
        <a:xfrm xmlns:a="http://schemas.openxmlformats.org/drawingml/2006/main">
          <a:off x="663606" y="1067246"/>
          <a:ext cx="4964671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chemeClr val="accent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0.74546</cdr:x>
      <cdr:y>0.13989</cdr:y>
    </cdr:from>
    <cdr:to>
      <cdr:x>0.84826</cdr:x>
      <cdr:y>0.19166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30341336-8027-61B3-75DD-E69989C771C2}"/>
            </a:ext>
          </a:extLst>
        </cdr:cNvPr>
        <cdr:cNvSpPr txBox="1"/>
      </cdr:nvSpPr>
      <cdr:spPr>
        <a:xfrm xmlns:a="http://schemas.openxmlformats.org/drawingml/2006/main">
          <a:off x="3885004" y="567444"/>
          <a:ext cx="535709" cy="209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0.71558</cdr:x>
      <cdr:y>0.142</cdr:y>
    </cdr:from>
    <cdr:to>
      <cdr:x>0.80596</cdr:x>
      <cdr:y>0.21029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67B5188E-5A28-ECEC-7FF6-5E44ECF65588}"/>
            </a:ext>
          </a:extLst>
        </cdr:cNvPr>
        <cdr:cNvSpPr txBox="1"/>
      </cdr:nvSpPr>
      <cdr:spPr>
        <a:xfrm xmlns:a="http://schemas.openxmlformats.org/drawingml/2006/main">
          <a:off x="3729248" y="576011"/>
          <a:ext cx="471054" cy="2769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900" dirty="0"/>
            <a:t>LEA14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0.11274</cdr:x>
      <cdr:y>0.15089</cdr:y>
    </cdr:from>
    <cdr:to>
      <cdr:x>0.98261</cdr:x>
      <cdr:y>0.15089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D813DED7-6109-0D90-EA89-F3259E8241F6}"/>
            </a:ext>
          </a:extLst>
        </cdr:cNvPr>
        <cdr:cNvCxnSpPr/>
      </cdr:nvCxnSpPr>
      <cdr:spPr>
        <a:xfrm xmlns:a="http://schemas.openxmlformats.org/drawingml/2006/main">
          <a:off x="643478" y="670595"/>
          <a:ext cx="4964671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chemeClr val="accent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9BEF8-208A-794F-BC62-17D88225AE84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7DC90-C680-4642-A3B3-36C4396E2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83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Manifestation determination - 1.Was the behavior caused by, or have a direct and substantial relationship to the child’s disability? 2.Was the behavior the direct result of the school’s failure to implement the child's IEP?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7DC90-C680-4642-A3B3-36C4396E24F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1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Charlie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Individuals with Disabilities Education Act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AE3EB-D78B-41E0-83E1-7EC22FADCB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74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Emphasize the difference between cell and N size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7DC90-C680-4642-A3B3-36C4396E24F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00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68FD72-7A7F-C646-BFB4-1B941B530D5F}"/>
              </a:ext>
            </a:extLst>
          </p:cNvPr>
          <p:cNvSpPr/>
          <p:nvPr userDrawn="1"/>
        </p:nvSpPr>
        <p:spPr>
          <a:xfrm>
            <a:off x="0" y="1061877"/>
            <a:ext cx="12192000" cy="5843016"/>
          </a:xfrm>
          <a:prstGeom prst="rect">
            <a:avLst/>
          </a:prstGeom>
          <a:gradFill flip="none" rotWithShape="1">
            <a:gsLst>
              <a:gs pos="0">
                <a:srgbClr val="005899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A59B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713269"/>
            <a:ext cx="7086600" cy="1474312"/>
          </a:xfrm>
        </p:spPr>
        <p:txBody>
          <a:bodyPr lIns="0" tIns="0" rIns="0" bIns="0" anchor="t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EB10B5F-51FE-4C44-9CD6-DDAA34284667}"/>
              </a:ext>
            </a:extLst>
          </p:cNvPr>
          <p:cNvCxnSpPr>
            <a:cxnSpLocks/>
          </p:cNvCxnSpPr>
          <p:nvPr userDrawn="1"/>
        </p:nvCxnSpPr>
        <p:spPr>
          <a:xfrm>
            <a:off x="373035" y="4971397"/>
            <a:ext cx="71733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AFD9DA8-6F1F-654C-98E1-72DCE92F0D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159272"/>
            <a:ext cx="7165975" cy="1157287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enter Presenter(s)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501E34-F69F-534B-98CA-21DF82B91F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3035" y="286933"/>
            <a:ext cx="3708400" cy="508000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B04A4299-9C06-E942-B607-2E99A47C06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67700" y="114300"/>
            <a:ext cx="3708400" cy="74017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Partner Logo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0CF6837B-FC1B-4C81-998A-524BB8D017F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1000" y="3670420"/>
            <a:ext cx="7254846" cy="1113101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847A"/>
              </a:buClr>
              <a:buSzTx/>
              <a:buFont typeface="Arial" panose="020B0604020202020204" pitchFamily="34" charset="0"/>
              <a:buNone/>
              <a:tabLst/>
              <a:defRPr sz="22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of Conference</a:t>
            </a:r>
            <a:br>
              <a:rPr lang="en-US" dirty="0"/>
            </a:br>
            <a:r>
              <a:rPr lang="en-US" dirty="0"/>
              <a:t>Month 00, 2000</a:t>
            </a:r>
          </a:p>
        </p:txBody>
      </p:sp>
    </p:spTree>
    <p:extLst>
      <p:ext uri="{BB962C8B-B14F-4D97-AF65-F5344CB8AC3E}">
        <p14:creationId xmlns:p14="http://schemas.microsoft.com/office/powerpoint/2010/main" val="2039496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CD75CA2-0001-A043-8ABF-3C8ACD3B09BC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DAEAAA-7F30-5D44-BDB3-5A47F22FB6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77612" y="6102351"/>
            <a:ext cx="426267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>
                <a:solidFill>
                  <a:srgbClr val="01579B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E66F76-D338-6F4A-BCF7-70D463F16A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" y="6102350"/>
            <a:ext cx="18669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67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screen Tex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683FB1-5C7E-A947-BE8A-49AC9BCDBFF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0058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0AA1A4-3510-F64E-A56F-B2E0A2CE858C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00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145A07-A696-8842-8561-B96A01B14336}"/>
              </a:ext>
            </a:extLst>
          </p:cNvPr>
          <p:cNvSpPr/>
          <p:nvPr userDrawn="1"/>
        </p:nvSpPr>
        <p:spPr>
          <a:xfrm>
            <a:off x="261937" y="257175"/>
            <a:ext cx="11668126" cy="63436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419A959-DA0D-1442-A6FC-8661C0CFD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71564" y="1143000"/>
            <a:ext cx="10048874" cy="4572000"/>
          </a:xfrm>
        </p:spPr>
        <p:txBody>
          <a:bodyPr anchor="ctr"/>
          <a:lstStyle>
            <a:lvl1pPr marL="0" indent="0" algn="ctr">
              <a:buNone/>
              <a:defRPr sz="3600" b="1">
                <a:solidFill>
                  <a:srgbClr val="01579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7266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4238625" cy="1600200"/>
          </a:xfrm>
        </p:spPr>
        <p:txBody>
          <a:bodyPr anchor="b"/>
          <a:lstStyle>
            <a:lvl1pPr>
              <a:defRPr sz="3200">
                <a:solidFill>
                  <a:srgbClr val="01579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6"/>
            <a:ext cx="6620691" cy="4523637"/>
          </a:xfrm>
        </p:spPr>
        <p:txBody>
          <a:bodyPr/>
          <a:lstStyle>
            <a:lvl1pPr marL="234950" indent="-234950">
              <a:buClr>
                <a:srgbClr val="26847A"/>
              </a:buClr>
              <a:defRPr sz="3200"/>
            </a:lvl1pPr>
            <a:lvl2pPr marL="457200" indent="-222250">
              <a:buClr>
                <a:srgbClr val="26847A"/>
              </a:buClr>
              <a:buFontTx/>
              <a:buChar char="–"/>
              <a:defRPr sz="2800"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 sz="2400"/>
            </a:lvl3pPr>
            <a:lvl4pPr marL="914400" indent="-222250">
              <a:buClr>
                <a:srgbClr val="26847A"/>
              </a:buClr>
              <a:defRPr sz="2000"/>
            </a:lvl4pPr>
            <a:lvl5pPr marL="1149350" indent="-234950">
              <a:buClr>
                <a:srgbClr val="26847A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057400"/>
            <a:ext cx="4238625" cy="34536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BFB853-3179-5147-8262-D99FCC453460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6635416-92A6-2644-8607-0638F8D043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77612" y="6102351"/>
            <a:ext cx="426267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>
                <a:solidFill>
                  <a:srgbClr val="01579B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FF3ED13-3D47-F343-92A7-7683FC31A7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" y="6102350"/>
            <a:ext cx="18669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47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4238625" cy="1600200"/>
          </a:xfrm>
        </p:spPr>
        <p:txBody>
          <a:bodyPr anchor="b"/>
          <a:lstStyle>
            <a:lvl1pPr>
              <a:defRPr sz="3200">
                <a:solidFill>
                  <a:srgbClr val="01579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7" y="987426"/>
            <a:ext cx="6620691" cy="452363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057400"/>
            <a:ext cx="4238625" cy="34536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DE717B-110C-A04E-8A93-090020F9E509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98C9A4F-04A3-1D4A-9B14-B000A99240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77612" y="6102351"/>
            <a:ext cx="426267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>
                <a:solidFill>
                  <a:srgbClr val="01579B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ACC10D8-BA34-5649-9CB1-5C5365FA29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" y="6102350"/>
            <a:ext cx="18669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74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68FD72-7A7F-C646-BFB4-1B941B530D5F}"/>
              </a:ext>
            </a:extLst>
          </p:cNvPr>
          <p:cNvSpPr/>
          <p:nvPr userDrawn="1"/>
        </p:nvSpPr>
        <p:spPr>
          <a:xfrm>
            <a:off x="0" y="0"/>
            <a:ext cx="12192000" cy="5372100"/>
          </a:xfrm>
          <a:prstGeom prst="rect">
            <a:avLst/>
          </a:prstGeom>
          <a:gradFill flip="none" rotWithShape="1">
            <a:gsLst>
              <a:gs pos="0">
                <a:srgbClr val="005899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A59B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E5AE4C-845F-A64C-83FD-65AD0ADC42DB}"/>
              </a:ext>
            </a:extLst>
          </p:cNvPr>
          <p:cNvSpPr txBox="1"/>
          <p:nvPr userDrawn="1"/>
        </p:nvSpPr>
        <p:spPr>
          <a:xfrm>
            <a:off x="381000" y="1713269"/>
            <a:ext cx="78251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latin typeface="+mn-lt"/>
              </a:rPr>
              <a:t>The contents of this presentation were developed under a grant from the U.S. Department of Education, #H373Y190001. However, the contents do not necessarily represent the policy of the U.S. Department of Education, and you should not assume endorsement by the federal government.</a:t>
            </a:r>
          </a:p>
          <a:p>
            <a:endParaRPr lang="en-US" sz="2000" b="0" i="0" dirty="0">
              <a:solidFill>
                <a:schemeClr val="bg1"/>
              </a:solidFill>
              <a:latin typeface="+mn-lt"/>
            </a:endParaRPr>
          </a:p>
          <a:p>
            <a:r>
              <a:rPr lang="en-US" sz="2000" b="1" i="0" dirty="0">
                <a:solidFill>
                  <a:schemeClr val="bg1"/>
                </a:solidFill>
                <a:latin typeface="+mn-lt"/>
              </a:rPr>
              <a:t>Project Officer:</a:t>
            </a:r>
            <a:r>
              <a:rPr lang="en-US" sz="2000" b="0" i="0" dirty="0">
                <a:solidFill>
                  <a:schemeClr val="bg1"/>
                </a:solidFill>
                <a:latin typeface="+mn-lt"/>
              </a:rPr>
              <a:t> Richelle Davis</a:t>
            </a:r>
          </a:p>
        </p:txBody>
      </p:sp>
      <p:pic>
        <p:nvPicPr>
          <p:cNvPr id="8" name="Picture 7" descr="Logo of the U.S. Office of Special Education Programs.">
            <a:extLst>
              <a:ext uri="{FF2B5EF4-FFF2-40B4-BE49-F238E27FC236}">
                <a16:creationId xmlns:a16="http://schemas.microsoft.com/office/drawing/2014/main" id="{BDB72A64-73E3-CA4F-80C2-7E8835F501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970" y="5616374"/>
            <a:ext cx="1096296" cy="9144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FEFC1731-E7E7-40CC-87C7-D3A0993C57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00608" y="5805972"/>
            <a:ext cx="2066544" cy="5656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CD34F9-BC38-5F42-A171-994D0DD20EB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0" y="230388"/>
            <a:ext cx="37084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44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68FD72-7A7F-C646-BFB4-1B941B530D5F}"/>
              </a:ext>
            </a:extLst>
          </p:cNvPr>
          <p:cNvSpPr/>
          <p:nvPr userDrawn="1"/>
        </p:nvSpPr>
        <p:spPr>
          <a:xfrm>
            <a:off x="0" y="0"/>
            <a:ext cx="12192000" cy="5372100"/>
          </a:xfrm>
          <a:prstGeom prst="rect">
            <a:avLst/>
          </a:prstGeom>
          <a:gradFill flip="none" rotWithShape="1">
            <a:gsLst>
              <a:gs pos="0">
                <a:srgbClr val="005899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A59B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501E34-F69F-534B-98CA-21DF82B91F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9900" y="230388"/>
            <a:ext cx="3708400" cy="50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E5AE4C-845F-A64C-83FD-65AD0ADC42DB}"/>
              </a:ext>
            </a:extLst>
          </p:cNvPr>
          <p:cNvSpPr txBox="1"/>
          <p:nvPr userDrawn="1"/>
        </p:nvSpPr>
        <p:spPr>
          <a:xfrm>
            <a:off x="381000" y="1713269"/>
            <a:ext cx="72976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contents of this presentation were developed under a grant from the U.S. Department of Education, #H373Y19001. However, the contents do not necessarily represent the policy of the U.S. Department of Education, and you should not assume endorsement by the federal government.</a:t>
            </a:r>
          </a:p>
          <a:p>
            <a:endParaRPr lang="en-US" sz="2000" b="0" i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b="1" i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 Officers:</a:t>
            </a:r>
            <a:r>
              <a:rPr lang="en-US" sz="2000" b="0" i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Richelle Davis and Rebecca Smith</a:t>
            </a:r>
          </a:p>
        </p:txBody>
      </p:sp>
      <p:grpSp>
        <p:nvGrpSpPr>
          <p:cNvPr id="10" name="Group 9" descr="logos for the U.S. Office of Special Education Programs, U.S. department of Education, and the TA&amp;D network.">
            <a:extLst>
              <a:ext uri="{FF2B5EF4-FFF2-40B4-BE49-F238E27FC236}">
                <a16:creationId xmlns:a16="http://schemas.microsoft.com/office/drawing/2014/main" id="{DBAC02BE-645B-2648-B788-04DC65F7D04E}"/>
              </a:ext>
            </a:extLst>
          </p:cNvPr>
          <p:cNvGrpSpPr/>
          <p:nvPr userDrawn="1"/>
        </p:nvGrpSpPr>
        <p:grpSpPr>
          <a:xfrm>
            <a:off x="3924300" y="5602488"/>
            <a:ext cx="4648200" cy="990600"/>
            <a:chOff x="2362200" y="4196084"/>
            <a:chExt cx="4648200" cy="990600"/>
          </a:xfrm>
        </p:grpSpPr>
        <p:pic>
          <p:nvPicPr>
            <p:cNvPr id="11" name="Picture 10" descr="Logo of the U.S. Office of Special Education Programs.">
              <a:extLst>
                <a:ext uri="{FF2B5EF4-FFF2-40B4-BE49-F238E27FC236}">
                  <a16:creationId xmlns:a16="http://schemas.microsoft.com/office/drawing/2014/main" id="{BDB72A64-73E3-CA4F-80C2-7E8835F50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2200" y="4296186"/>
              <a:ext cx="1062037" cy="885825"/>
            </a:xfrm>
            <a:prstGeom prst="rect">
              <a:avLst/>
            </a:prstGeom>
          </p:spPr>
        </p:pic>
        <p:pic>
          <p:nvPicPr>
            <p:cNvPr id="13" name="Picture 12" descr="Logo of the U.S. Department of Education.">
              <a:extLst>
                <a:ext uri="{FF2B5EF4-FFF2-40B4-BE49-F238E27FC236}">
                  <a16:creationId xmlns:a16="http://schemas.microsoft.com/office/drawing/2014/main" id="{57E7FFA4-25D9-8D42-B073-D331FF21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8600" y="4196084"/>
              <a:ext cx="990600" cy="990600"/>
            </a:xfrm>
            <a:prstGeom prst="rect">
              <a:avLst/>
            </a:prstGeom>
          </p:spPr>
        </p:pic>
        <p:pic>
          <p:nvPicPr>
            <p:cNvPr id="14" name="Picture 13" descr="Logo of the Technical Assistance and Dissemination Network.">
              <a:extLst>
                <a:ext uri="{FF2B5EF4-FFF2-40B4-BE49-F238E27FC236}">
                  <a16:creationId xmlns:a16="http://schemas.microsoft.com/office/drawing/2014/main" id="{426A22B9-3AEE-CC4F-A731-F65E325F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4458302"/>
              <a:ext cx="1676400" cy="5615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5444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68FD72-7A7F-C646-BFB4-1B941B530D5F}"/>
              </a:ext>
            </a:extLst>
          </p:cNvPr>
          <p:cNvSpPr/>
          <p:nvPr userDrawn="1"/>
        </p:nvSpPr>
        <p:spPr>
          <a:xfrm>
            <a:off x="0" y="1014984"/>
            <a:ext cx="6096000" cy="5843016"/>
          </a:xfrm>
          <a:prstGeom prst="rect">
            <a:avLst/>
          </a:prstGeom>
          <a:gradFill flip="none" rotWithShape="1">
            <a:gsLst>
              <a:gs pos="0">
                <a:srgbClr val="005899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A59B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035" y="1713269"/>
            <a:ext cx="5312541" cy="2387600"/>
          </a:xfrm>
        </p:spPr>
        <p:txBody>
          <a:bodyPr lIns="0" tIns="0" rIns="0" bIns="0" anchor="t">
            <a:normAutofit/>
          </a:bodyPr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EB10B5F-51FE-4C44-9CD6-DDAA34284667}"/>
              </a:ext>
            </a:extLst>
          </p:cNvPr>
          <p:cNvCxnSpPr>
            <a:cxnSpLocks/>
          </p:cNvCxnSpPr>
          <p:nvPr userDrawn="1"/>
        </p:nvCxnSpPr>
        <p:spPr>
          <a:xfrm>
            <a:off x="373035" y="4971397"/>
            <a:ext cx="53940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E0F059C-ACEA-9E4A-9C5E-3764932BA7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3036" y="4577609"/>
            <a:ext cx="5312540" cy="30506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Month 00, 2000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AFD9DA8-6F1F-654C-98E1-72DCE92F0D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3035" y="5159272"/>
            <a:ext cx="5312541" cy="1157287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enter Presenter(s)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7A8DDE-D49A-D043-804C-B30474CBA8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1014413"/>
            <a:ext cx="6096000" cy="5843587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E208DFA-4C61-D54A-8F2F-E52ADC7FDCA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67700" y="128588"/>
            <a:ext cx="3708400" cy="71120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59B"/>
              </a:buClr>
              <a:buSzTx/>
              <a:buFontTx/>
              <a:buNone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59B"/>
              </a:buClr>
              <a:buSzTx/>
              <a:buFontTx/>
              <a:buNone/>
              <a:tabLst/>
              <a:defRPr/>
            </a:pPr>
            <a:r>
              <a:rPr lang="en-US" dirty="0"/>
              <a:t>Click Icon to Add Partner 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B0600B-4451-7B4D-BBEA-3F936A7ED7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3035" y="250357"/>
            <a:ext cx="37084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"/>
          <p:cNvSpPr txBox="1"/>
          <p:nvPr userDrawn="1"/>
        </p:nvSpPr>
        <p:spPr>
          <a:xfrm>
            <a:off x="0" y="5829567"/>
            <a:ext cx="12192000" cy="1027554"/>
          </a:xfrm>
          <a:prstGeom prst="rect">
            <a:avLst/>
          </a:prstGeom>
          <a:solidFill>
            <a:srgbClr val="185AA3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CE05D3-7AE0-FB49-85CD-38310E4D2AB7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501E34-F69F-534B-98CA-21DF82B91F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46100" y="6111612"/>
            <a:ext cx="3383280" cy="463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365125"/>
            <a:ext cx="11056622" cy="1325563"/>
          </a:xfrm>
        </p:spPr>
        <p:txBody>
          <a:bodyPr lIns="0" tIns="0" rIns="0" bIns="0"/>
          <a:lstStyle>
            <a:lvl1pPr>
              <a:defRPr>
                <a:solidFill>
                  <a:srgbClr val="01579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58800" y="1825625"/>
            <a:ext cx="11056622" cy="3685438"/>
          </a:xfrm>
        </p:spPr>
        <p:txBody>
          <a:bodyPr lIns="0" tIns="0" rIns="0" bIns="0"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buFont typeface="Arial" panose="020B0604020202020204" pitchFamily="34" charset="0"/>
              <a:buChar char="•"/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BAB59EE-5266-9042-BE3F-CAF8173436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49922" y="6102351"/>
            <a:ext cx="2743200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C54809C-75FC-F14B-BB2D-23EC86BA8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89155" y="6102351"/>
            <a:ext cx="426267" cy="507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824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36" userDrawn="1">
          <p15:clr>
            <a:srgbClr val="FBAE40"/>
          </p15:clr>
        </p15:guide>
        <p15:guide id="4" pos="73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20EEDD-A3BE-5F4B-8164-D5723FE4178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5A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29329"/>
            <a:ext cx="10515600" cy="2852737"/>
          </a:xfrm>
          <a:ln>
            <a:noFill/>
          </a:ln>
        </p:spPr>
        <p:txBody>
          <a:bodyPr lIns="457200" anchor="t">
            <a:normAutofit/>
          </a:bodyPr>
          <a:lstStyle>
            <a:lvl1pPr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3C3E62-6CF7-5C48-8544-BF2197A805EB}"/>
              </a:ext>
            </a:extLst>
          </p:cNvPr>
          <p:cNvSpPr/>
          <p:nvPr userDrawn="1"/>
        </p:nvSpPr>
        <p:spPr>
          <a:xfrm>
            <a:off x="838200" y="1829329"/>
            <a:ext cx="45720" cy="15996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9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DB500C0-9552-CA46-8568-B48784390A5D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Box 1"/>
          <p:cNvSpPr txBox="1"/>
          <p:nvPr userDrawn="1"/>
        </p:nvSpPr>
        <p:spPr>
          <a:xfrm>
            <a:off x="0" y="5829568"/>
            <a:ext cx="12192000" cy="1028432"/>
          </a:xfrm>
          <a:prstGeom prst="rect">
            <a:avLst/>
          </a:prstGeom>
          <a:solidFill>
            <a:srgbClr val="185AA3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6404D8D-32EC-F947-9A7D-CD34F2CB86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46100" y="6111612"/>
            <a:ext cx="3383280" cy="463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365125"/>
            <a:ext cx="11056622" cy="1325563"/>
          </a:xfrm>
        </p:spPr>
        <p:txBody>
          <a:bodyPr lIns="0" tIns="0" rIns="0" bIns="0"/>
          <a:lstStyle>
            <a:lvl1pPr>
              <a:defRPr>
                <a:solidFill>
                  <a:srgbClr val="01579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58800" y="1825625"/>
            <a:ext cx="5397500" cy="3685438"/>
          </a:xfrm>
        </p:spPr>
        <p:txBody>
          <a:bodyPr lIns="0" tIns="0" rIns="0" bIns="0"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buFont typeface="Arial" panose="020B0604020202020204" pitchFamily="34" charset="0"/>
              <a:buChar char="•"/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84D3325-79F8-6C4A-9304-577CB6CA492D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6108700" y="1825625"/>
            <a:ext cx="5506722" cy="3685438"/>
          </a:xfrm>
        </p:spPr>
        <p:txBody>
          <a:bodyPr lIns="0" tIns="0" rIns="0" bIns="0"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buFont typeface="Arial" panose="020B0604020202020204" pitchFamily="34" charset="0"/>
              <a:buChar char="•"/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E95713C-6DA2-1346-BF42-6404DC2682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49922" y="6102351"/>
            <a:ext cx="2743200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7C16311-5027-FA43-8DD3-876EDD7F4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89155" y="6102351"/>
            <a:ext cx="426267" cy="507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094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, 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D87A740-FDE1-AC4B-BE9B-7E999A2D7F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B602B22D-C707-0C42-9315-621BCF6845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4284" y="1690688"/>
            <a:ext cx="5801186" cy="4910137"/>
          </a:xfrm>
          <a:solidFill>
            <a:schemeClr val="bg1">
              <a:tint val="95000"/>
              <a:satMod val="170000"/>
            </a:schemeClr>
          </a:solidFill>
        </p:spPr>
        <p:txBody>
          <a:bodyPr lIns="640080" tIns="182880" rIns="548640" bIns="274320"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buFont typeface="Arial" panose="020B0604020202020204" pitchFamily="34" charset="0"/>
              <a:buChar char="•"/>
              <a:tabLst/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9C0DFFC-FC53-3A46-B857-491B424B08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4284" y="257175"/>
            <a:ext cx="5801186" cy="1433513"/>
          </a:xfrm>
          <a:solidFill>
            <a:schemeClr val="bg1">
              <a:tint val="95000"/>
              <a:satMod val="170000"/>
            </a:schemeClr>
          </a:solidFill>
        </p:spPr>
        <p:txBody>
          <a:bodyPr lIns="640080" tIns="365760" rIns="548640" bIns="274320" anchor="ctr"/>
          <a:lstStyle>
            <a:lvl1pPr marL="0" indent="0">
              <a:buNone/>
              <a:defRPr sz="3000" b="1">
                <a:solidFill>
                  <a:srgbClr val="01579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1055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, 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D87A740-FDE1-AC4B-BE9B-7E999A2D7F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8ECF7FD7-FA8C-9444-A876-6880BCB894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1690688"/>
            <a:ext cx="5801186" cy="4910137"/>
          </a:xfrm>
          <a:solidFill>
            <a:schemeClr val="bg1">
              <a:tint val="95000"/>
              <a:satMod val="170000"/>
            </a:schemeClr>
          </a:solidFill>
        </p:spPr>
        <p:txBody>
          <a:bodyPr lIns="365760" tIns="182880" rIns="365760" bIns="274320"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buFont typeface="Arial" panose="020B0604020202020204" pitchFamily="34" charset="0"/>
              <a:buChar char="•"/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FD9B8970-50D6-AA41-B9D6-48C63982E4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257175"/>
            <a:ext cx="5801186" cy="1433513"/>
          </a:xfrm>
          <a:solidFill>
            <a:schemeClr val="bg1">
              <a:tint val="95000"/>
              <a:satMod val="170000"/>
            </a:schemeClr>
          </a:solidFill>
        </p:spPr>
        <p:txBody>
          <a:bodyPr lIns="365760" tIns="365760" rIns="274320" bIns="274320" anchor="ctr"/>
          <a:lstStyle>
            <a:lvl1pPr marL="0" indent="0">
              <a:buNone/>
              <a:defRPr sz="3000" b="1">
                <a:solidFill>
                  <a:srgbClr val="01579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1639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5200" cy="1325563"/>
          </a:xfrm>
        </p:spPr>
        <p:txBody>
          <a:bodyPr/>
          <a:lstStyle>
            <a:lvl1pPr>
              <a:defRPr>
                <a:solidFill>
                  <a:srgbClr val="01579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81163"/>
            <a:ext cx="5486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2505075"/>
            <a:ext cx="5486400" cy="3005988"/>
          </a:xfrm>
        </p:spPr>
        <p:txBody>
          <a:bodyPr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844A51-58D1-7D4B-86D1-AB03F02A02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77612" y="6102351"/>
            <a:ext cx="426267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>
                <a:solidFill>
                  <a:srgbClr val="01579B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09066D-718F-1D42-A7FE-807AEFFE7845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90257E1-4DE1-3B4F-8D80-BECF0D40B9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" y="6102350"/>
            <a:ext cx="1866900" cy="50800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8DFBB605-E1DD-9B46-BDE8-5B38C1BEE0D0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172200" y="1681163"/>
            <a:ext cx="5486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23EF9EAE-BF65-FB42-AA4B-A48814606C9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72200" y="2505075"/>
            <a:ext cx="5486400" cy="3005988"/>
          </a:xfrm>
        </p:spPr>
        <p:txBody>
          <a:bodyPr/>
          <a:lstStyle>
            <a:lvl1pPr>
              <a:buClr>
                <a:srgbClr val="26847A"/>
              </a:buClr>
              <a:defRPr/>
            </a:lvl1pPr>
            <a:lvl2pPr marL="457200" indent="-222250">
              <a:buClr>
                <a:srgbClr val="26847A"/>
              </a:buClr>
              <a:buFontTx/>
              <a:buChar char="–"/>
              <a:defRPr/>
            </a:lvl2pPr>
            <a:lvl3pPr marL="692150" indent="-234950">
              <a:buClr>
                <a:srgbClr val="26847A"/>
              </a:buClr>
              <a:buFont typeface="Wingdings" panose="05000000000000000000" pitchFamily="2" charset="2"/>
              <a:buChar char="§"/>
              <a:defRPr/>
            </a:lvl3pPr>
            <a:lvl4pPr marL="914400" indent="-222250">
              <a:buClr>
                <a:srgbClr val="26847A"/>
              </a:buClr>
              <a:defRPr/>
            </a:lvl4pPr>
            <a:lvl5pPr marL="1149350" indent="-234950">
              <a:buClr>
                <a:srgbClr val="26847A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56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36" userDrawn="1">
          <p15:clr>
            <a:srgbClr val="FBAE40"/>
          </p15:clr>
        </p15:guide>
        <p15:guide id="4" pos="734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365125"/>
            <a:ext cx="11270479" cy="1325563"/>
          </a:xfrm>
        </p:spPr>
        <p:txBody>
          <a:bodyPr/>
          <a:lstStyle>
            <a:lvl1pPr>
              <a:defRPr>
                <a:solidFill>
                  <a:srgbClr val="01579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4E310-4DC9-F649-8EC5-83672299FD1F}"/>
              </a:ext>
            </a:extLst>
          </p:cNvPr>
          <p:cNvSpPr/>
          <p:nvPr userDrawn="1"/>
        </p:nvSpPr>
        <p:spPr>
          <a:xfrm>
            <a:off x="0" y="5783847"/>
            <a:ext cx="12192000" cy="45720"/>
          </a:xfrm>
          <a:prstGeom prst="rect">
            <a:avLst/>
          </a:prstGeom>
          <a:gradFill>
            <a:gsLst>
              <a:gs pos="0">
                <a:srgbClr val="005899"/>
              </a:gs>
              <a:gs pos="100000">
                <a:srgbClr val="00A59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81651-2CCB-AF45-AB6B-0B71EA55B6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377612" y="6102351"/>
            <a:ext cx="426267" cy="50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>
                <a:solidFill>
                  <a:srgbClr val="01579B"/>
                </a:solidFill>
              </a:defRPr>
            </a:lvl1pPr>
          </a:lstStyle>
          <a:p>
            <a:fld id="{53A591CA-5CCE-2347-919F-ADE8113BB43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76D728-C9F3-F446-B7FE-3C62E5EFA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" y="6102350"/>
            <a:ext cx="18669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41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3685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391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698" r:id="rId3"/>
    <p:sldLayoutId id="2147483699" r:id="rId4"/>
    <p:sldLayoutId id="2147483700" r:id="rId5"/>
    <p:sldLayoutId id="2147483709" r:id="rId6"/>
    <p:sldLayoutId id="2147483711" r:id="rId7"/>
    <p:sldLayoutId id="2147483701" r:id="rId8"/>
    <p:sldLayoutId id="2147483702" r:id="rId9"/>
    <p:sldLayoutId id="2147483703" r:id="rId10"/>
    <p:sldLayoutId id="2147483710" r:id="rId11"/>
    <p:sldLayoutId id="2147483704" r:id="rId12"/>
    <p:sldLayoutId id="2147483705" r:id="rId13"/>
    <p:sldLayoutId id="2147483712" r:id="rId14"/>
    <p:sldLayoutId id="2147483727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rgbClr val="01579B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6847A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6847A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6847A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6847A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6847A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tif"/><Relationship Id="rId3" Type="http://schemas.openxmlformats.org/officeDocument/2006/relationships/hyperlink" Target="https://twitter.com/ideadatacenter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://ideadata.org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://www.linkedin.com/company/idea-data-center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84D7C60-70D8-4A80-8DFD-C439EB4376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Mexico Indicator 4</a:t>
            </a:r>
            <a:br>
              <a:rPr lang="en-US" dirty="0"/>
            </a:br>
            <a:r>
              <a:rPr lang="en-US" dirty="0"/>
              <a:t>Stakeholder Discussion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FF88C33-8297-4F1A-B1AC-E5849DFD1A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Miki Imura - IDC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86B1D08-40EB-4BD5-BFCD-149F3D8889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9E04750-7FDF-4F32-8746-BAD04DEEDF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September 6</a:t>
            </a:r>
            <a:r>
              <a:rPr lang="en-US" baseline="30000" dirty="0"/>
              <a:t>th</a:t>
            </a:r>
            <a:r>
              <a:rPr lang="en-US" dirty="0"/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829609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00AED-117E-59A0-7B90-ABDB7F9B4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SPP/APR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BCD65-4760-014D-2508-C2C6E6B7BC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Graduation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Dropout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Participation and Proficiency in State Assessments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/>
              <a:t>Suspension/Expulsion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LRE Placement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Early Childhood Settings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Preschool Outcomes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1579B"/>
                </a:solidFill>
              </a:rPr>
              <a:t>Parent Involvement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4874F0-2013-53B3-5940-E6BC91727235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5956300" y="1028339"/>
            <a:ext cx="6220690" cy="3973208"/>
          </a:xfrm>
        </p:spPr>
        <p:txBody>
          <a:bodyPr>
            <a:noAutofit/>
          </a:bodyPr>
          <a:lstStyle/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26847A"/>
                </a:solidFill>
              </a:rPr>
              <a:t>Disproportionate Representation in Special Education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26847A"/>
                </a:solidFill>
              </a:rPr>
              <a:t>Disproportionate Representation in Specific Disability Categories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26847A"/>
                </a:solidFill>
              </a:rPr>
              <a:t>Timely Initial Evaluation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26847A"/>
                </a:solidFill>
              </a:rPr>
              <a:t>Timely Part C to B Transition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26847A"/>
                </a:solidFill>
              </a:rPr>
              <a:t>Secondary Transition IEPs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01579B"/>
                </a:solidFill>
              </a:rPr>
              <a:t>Post School Outcomes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01579B"/>
                </a:solidFill>
              </a:rPr>
              <a:t>Hearing Requests Resolved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01579B"/>
                </a:solidFill>
              </a:rPr>
              <a:t>Mediation Agreements</a:t>
            </a:r>
          </a:p>
          <a:p>
            <a:pPr marL="514350" indent="-514350">
              <a:buClr>
                <a:srgbClr val="1C313A"/>
              </a:buClr>
              <a:buFont typeface="+mj-lt"/>
              <a:buAutoNum type="arabicPeriod" startAt="9"/>
            </a:pPr>
            <a:r>
              <a:rPr lang="en-US" sz="2400" dirty="0">
                <a:solidFill>
                  <a:srgbClr val="01579B"/>
                </a:solidFill>
              </a:rPr>
              <a:t>State Systemic Improvement Plan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0A7D1A-1F52-CFF9-7154-EE9021D8C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55F88D-CC43-8C71-E04D-65B3E9D59667}"/>
              </a:ext>
            </a:extLst>
          </p:cNvPr>
          <p:cNvSpPr txBox="1"/>
          <p:nvPr/>
        </p:nvSpPr>
        <p:spPr>
          <a:xfrm>
            <a:off x="4488875" y="255586"/>
            <a:ext cx="2493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1579B"/>
                </a:solidFill>
              </a:rPr>
              <a:t>Results Indicators</a:t>
            </a:r>
          </a:p>
          <a:p>
            <a:r>
              <a:rPr lang="en-US" b="1" dirty="0">
                <a:solidFill>
                  <a:srgbClr val="26847A"/>
                </a:solidFill>
              </a:rPr>
              <a:t>Compliance Indicators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C846A81-0AC0-CE62-A572-E23FE8016C46}"/>
              </a:ext>
            </a:extLst>
          </p:cNvPr>
          <p:cNvSpPr/>
          <p:nvPr/>
        </p:nvSpPr>
        <p:spPr>
          <a:xfrm>
            <a:off x="221673" y="3228109"/>
            <a:ext cx="4156363" cy="484909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68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52CDD-005E-CB85-10DA-2AA9AB691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SPP/APR Indicator 4</a:t>
            </a:r>
          </a:p>
        </p:txBody>
      </p:sp>
    </p:spTree>
    <p:extLst>
      <p:ext uri="{BB962C8B-B14F-4D97-AF65-F5344CB8AC3E}">
        <p14:creationId xmlns:p14="http://schemas.microsoft.com/office/powerpoint/2010/main" val="942038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FA48D-6CD3-F362-5912-12853D0B6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Indicator 4?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ED1E7-1BF0-5E40-9379-A8866834E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Divided into 4A and 4B</a:t>
            </a:r>
          </a:p>
          <a:p>
            <a:r>
              <a:rPr lang="en-US" sz="2800" dirty="0"/>
              <a:t>In both, states report the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percentage of LEAs that have a </a:t>
            </a:r>
            <a:r>
              <a:rPr lang="en-US" sz="2800" b="1" u="sng" dirty="0"/>
              <a:t>significant discrepancy, as defined by the state,</a:t>
            </a:r>
            <a:r>
              <a:rPr lang="en-US" sz="2800" dirty="0"/>
              <a:t> in the rate of out-of-school suspensions and expulsions greater than 10 days in a school year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642AA-258F-4F2A-1811-08AB0103E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955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6963F-A7BA-96A0-83EC-575B197F0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365125"/>
            <a:ext cx="11056622" cy="732155"/>
          </a:xfrm>
        </p:spPr>
        <p:txBody>
          <a:bodyPr/>
          <a:lstStyle/>
          <a:p>
            <a:r>
              <a:rPr lang="en-US" dirty="0"/>
              <a:t>What Is Indicator 4?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47D71-C8C2-5253-54D8-D4D67ED10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1097280"/>
            <a:ext cx="11056622" cy="2858135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>
                <a:solidFill>
                  <a:srgbClr val="26847A"/>
                </a:solidFill>
              </a:rPr>
              <a:t>Important factors about Indicator 4</a:t>
            </a:r>
          </a:p>
          <a:p>
            <a:r>
              <a:rPr lang="en-US" dirty="0"/>
              <a:t>Out-of-school suspensions/expulsions</a:t>
            </a:r>
          </a:p>
          <a:p>
            <a:r>
              <a:rPr lang="en-US" dirty="0"/>
              <a:t>Include students with IEPs whose out-of-school suspensions/expulsions cumulate more than 10 days in a school year </a:t>
            </a:r>
          </a:p>
          <a:p>
            <a:r>
              <a:rPr lang="en-US" dirty="0"/>
              <a:t>If district’s rate is significantly discrepant from the state’s rate, the district’s policy, procedure, and practices must be reviewed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CD405-F29A-90E6-3A73-1000B2DEF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34AF89C-C5AF-466F-2641-E157D6FD7D22}"/>
              </a:ext>
            </a:extLst>
          </p:cNvPr>
          <p:cNvSpPr/>
          <p:nvPr/>
        </p:nvSpPr>
        <p:spPr>
          <a:xfrm>
            <a:off x="1158240" y="4084320"/>
            <a:ext cx="9875520" cy="1402080"/>
          </a:xfrm>
          <a:prstGeom prst="roundRect">
            <a:avLst/>
          </a:prstGeom>
          <a:solidFill>
            <a:srgbClr val="2684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Indicator 4 is about </a:t>
            </a:r>
            <a:r>
              <a:rPr lang="en-US" sz="2400" b="1" u="sng" dirty="0"/>
              <a:t>extreme</a:t>
            </a:r>
            <a:r>
              <a:rPr lang="en-US" sz="2400" dirty="0"/>
              <a:t> discipline</a:t>
            </a:r>
          </a:p>
          <a:p>
            <a:pPr algn="ctr"/>
            <a:r>
              <a:rPr lang="en-US" sz="2400" dirty="0"/>
              <a:t>It makes states review the discipline practices of districts that use this extreme discipline practices at a higher rate.</a:t>
            </a:r>
          </a:p>
        </p:txBody>
      </p:sp>
    </p:spTree>
    <p:extLst>
      <p:ext uri="{BB962C8B-B14F-4D97-AF65-F5344CB8AC3E}">
        <p14:creationId xmlns:p14="http://schemas.microsoft.com/office/powerpoint/2010/main" val="87166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E2932-F605-FFE7-77F4-9CBC3FA67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Indicator 4A? – State vs. LEA Comparison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110F60-CF61-1FA0-87B0-EAB52B64FF40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60795" y="1887793"/>
            <a:ext cx="5506722" cy="3623269"/>
          </a:xfrm>
        </p:spPr>
        <p:txBody>
          <a:bodyPr>
            <a:normAutofit/>
          </a:bodyPr>
          <a:lstStyle/>
          <a:p>
            <a:r>
              <a:rPr lang="en-US" sz="2000" dirty="0"/>
              <a:t>Compare the 10-day out-of-school suspension/expulsion rate of students with IEPs between State and LEAs</a:t>
            </a:r>
          </a:p>
          <a:p>
            <a:r>
              <a:rPr lang="en-US" sz="2000" dirty="0"/>
              <a:t>State sets a threshold of significance</a:t>
            </a:r>
          </a:p>
          <a:p>
            <a:r>
              <a:rPr lang="en-US" sz="2000" dirty="0"/>
              <a:t>LEA that exceeds the threshold has a significant discrepancy</a:t>
            </a:r>
          </a:p>
          <a:p>
            <a:pPr lvl="1"/>
            <a:r>
              <a:rPr lang="en-US" sz="1800" dirty="0"/>
              <a:t>The LEA’s removal rate is significantly discrepant from the state rate. </a:t>
            </a:r>
          </a:p>
          <a:p>
            <a:r>
              <a:rPr lang="en-US" sz="2000" dirty="0"/>
              <a:t>The LEA deemed significantly discrepant undergoes a review of policy, practice, and procedure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D2F5F-EF2A-61FE-EB52-9F2CBB1B99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19944C6-F9CE-99F2-6F12-ED277EA604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7623931"/>
              </p:ext>
            </p:extLst>
          </p:nvPr>
        </p:nvGraphicFramePr>
        <p:xfrm>
          <a:off x="206705" y="1454727"/>
          <a:ext cx="5707398" cy="4444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FD251EA-0FEC-0ABC-E90D-61C71CC03E1C}"/>
              </a:ext>
            </a:extLst>
          </p:cNvPr>
          <p:cNvSpPr txBox="1"/>
          <p:nvPr/>
        </p:nvSpPr>
        <p:spPr>
          <a:xfrm>
            <a:off x="871822" y="2580965"/>
            <a:ext cx="2301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Threshold = state rate x3 (3%)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B0F451B-635D-D7C6-9C15-B9B9252093B0}"/>
              </a:ext>
            </a:extLst>
          </p:cNvPr>
          <p:cNvCxnSpPr>
            <a:cxnSpLocks/>
          </p:cNvCxnSpPr>
          <p:nvPr/>
        </p:nvCxnSpPr>
        <p:spPr>
          <a:xfrm>
            <a:off x="3918694" y="2050705"/>
            <a:ext cx="427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29B41A2-C786-2E58-28C0-16E00EEFD886}"/>
              </a:ext>
            </a:extLst>
          </p:cNvPr>
          <p:cNvSpPr txBox="1"/>
          <p:nvPr/>
        </p:nvSpPr>
        <p:spPr>
          <a:xfrm>
            <a:off x="3052915" y="1819872"/>
            <a:ext cx="96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Sig discrepant</a:t>
            </a:r>
          </a:p>
        </p:txBody>
      </p:sp>
    </p:spTree>
    <p:extLst>
      <p:ext uri="{BB962C8B-B14F-4D97-AF65-F5344CB8AC3E}">
        <p14:creationId xmlns:p14="http://schemas.microsoft.com/office/powerpoint/2010/main" val="352613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30AB3AB-BACD-5ABB-F00D-3A71D8AD91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900516"/>
              </p:ext>
            </p:extLst>
          </p:nvPr>
        </p:nvGraphicFramePr>
        <p:xfrm>
          <a:off x="228344" y="1477295"/>
          <a:ext cx="5707397" cy="4444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33E2932-F605-FFE7-77F4-9CBC3FA67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Indicator 4B? – State vs. LEA by Race Comparison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110F60-CF61-1FA0-87B0-EAB52B64FF40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60795" y="1887793"/>
            <a:ext cx="5506722" cy="3623269"/>
          </a:xfrm>
        </p:spPr>
        <p:txBody>
          <a:bodyPr>
            <a:normAutofit/>
          </a:bodyPr>
          <a:lstStyle/>
          <a:p>
            <a:r>
              <a:rPr lang="en-US" sz="2000" dirty="0"/>
              <a:t>Compare the 10-day out-of-school suspension/expulsion rate of students with IEPs between State and LEAs </a:t>
            </a:r>
            <a:r>
              <a:rPr lang="en-US" sz="2000" b="1" u="sng" dirty="0"/>
              <a:t>by race/ethnicity</a:t>
            </a:r>
          </a:p>
          <a:p>
            <a:r>
              <a:rPr lang="en-US" sz="2000" dirty="0"/>
              <a:t>State sets a threshold of significance</a:t>
            </a:r>
          </a:p>
          <a:p>
            <a:r>
              <a:rPr lang="en-US" sz="2000" dirty="0"/>
              <a:t>LEA that exceeds the threshold with one or more racial groups has a significant discrepancy</a:t>
            </a:r>
          </a:p>
          <a:p>
            <a:pPr lvl="1"/>
            <a:r>
              <a:rPr lang="en-US" sz="1800" dirty="0"/>
              <a:t>The LEA’s race-specific removal rate is significantly discrepant from the state rate. </a:t>
            </a:r>
          </a:p>
          <a:p>
            <a:r>
              <a:rPr lang="en-US" sz="2000" dirty="0"/>
              <a:t>LEA deemed significantly discrepant undergoes a review of policy, practice, and procedure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D2F5F-EF2A-61FE-EB52-9F2CBB1B99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D251EA-0FEC-0ABC-E90D-61C71CC03E1C}"/>
              </a:ext>
            </a:extLst>
          </p:cNvPr>
          <p:cNvSpPr txBox="1"/>
          <p:nvPr/>
        </p:nvSpPr>
        <p:spPr>
          <a:xfrm>
            <a:off x="871821" y="2147890"/>
            <a:ext cx="20586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Threshold = state rate x3 (3%)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B0F451B-635D-D7C6-9C15-B9B9252093B0}"/>
              </a:ext>
            </a:extLst>
          </p:cNvPr>
          <p:cNvCxnSpPr>
            <a:cxnSpLocks/>
          </p:cNvCxnSpPr>
          <p:nvPr/>
        </p:nvCxnSpPr>
        <p:spPr>
          <a:xfrm>
            <a:off x="3082042" y="1917736"/>
            <a:ext cx="427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29B41A2-C786-2E58-28C0-16E00EEFD886}"/>
              </a:ext>
            </a:extLst>
          </p:cNvPr>
          <p:cNvSpPr txBox="1"/>
          <p:nvPr/>
        </p:nvSpPr>
        <p:spPr>
          <a:xfrm>
            <a:off x="2212257" y="1686225"/>
            <a:ext cx="920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Sig Discrepant</a:t>
            </a:r>
          </a:p>
        </p:txBody>
      </p:sp>
    </p:spTree>
    <p:extLst>
      <p:ext uri="{BB962C8B-B14F-4D97-AF65-F5344CB8AC3E}">
        <p14:creationId xmlns:p14="http://schemas.microsoft.com/office/powerpoint/2010/main" val="30413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472F3-399E-6FD5-D380-7006D3ADE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Indicator 4? – Minimum cell/N size</a:t>
            </a:r>
          </a:p>
        </p:txBody>
      </p:sp>
      <p:pic>
        <p:nvPicPr>
          <p:cNvPr id="6" name="Content Placeholder 5" descr="Group with solid fill">
            <a:extLst>
              <a:ext uri="{FF2B5EF4-FFF2-40B4-BE49-F238E27FC236}">
                <a16:creationId xmlns:a16="http://schemas.microsoft.com/office/drawing/2014/main" id="{C8880917-2265-3426-A06F-62C4FABC7D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3840" y="1949044"/>
            <a:ext cx="914400" cy="9144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4F91B-9516-B5F1-CA1B-F542A669E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9" name="Graphic 8" descr="Group outline">
            <a:extLst>
              <a:ext uri="{FF2B5EF4-FFF2-40B4-BE49-F238E27FC236}">
                <a16:creationId xmlns:a16="http://schemas.microsoft.com/office/drawing/2014/main" id="{CD42F6BB-FDAE-2C74-57A1-8867B44BCC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71040" y="3121800"/>
            <a:ext cx="914400" cy="9144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2426300-AF39-3E7B-363A-E84F4CC884E0}"/>
              </a:ext>
            </a:extLst>
          </p:cNvPr>
          <p:cNvCxnSpPr/>
          <p:nvPr/>
        </p:nvCxnSpPr>
        <p:spPr>
          <a:xfrm>
            <a:off x="863600" y="3007360"/>
            <a:ext cx="226568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A69D0B2-536E-B7E3-DD7F-30CE8F34225F}"/>
              </a:ext>
            </a:extLst>
          </p:cNvPr>
          <p:cNvSpPr/>
          <p:nvPr/>
        </p:nvSpPr>
        <p:spPr>
          <a:xfrm>
            <a:off x="375920" y="1473200"/>
            <a:ext cx="5273040" cy="3881120"/>
          </a:xfrm>
          <a:prstGeom prst="roundRect">
            <a:avLst/>
          </a:prstGeom>
          <a:noFill/>
          <a:ln w="38100">
            <a:solidFill>
              <a:srgbClr val="0157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000" b="1" dirty="0">
                <a:solidFill>
                  <a:srgbClr val="01579B"/>
                </a:solidFill>
              </a:rPr>
              <a:t>Suspension/Expulsion rate = 0.5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C351A6-632C-9905-B10C-D8D15D784582}"/>
              </a:ext>
            </a:extLst>
          </p:cNvPr>
          <p:cNvSpPr txBox="1"/>
          <p:nvPr/>
        </p:nvSpPr>
        <p:spPr>
          <a:xfrm>
            <a:off x="3251200" y="2152432"/>
            <a:ext cx="226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 students suspended/expelled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6CF7CB-ADDD-4EED-4CE3-8CBE73756848}"/>
              </a:ext>
            </a:extLst>
          </p:cNvPr>
          <p:cNvSpPr txBox="1"/>
          <p:nvPr/>
        </p:nvSpPr>
        <p:spPr>
          <a:xfrm>
            <a:off x="3251200" y="3260507"/>
            <a:ext cx="226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 students enrolled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F45383-7434-5BEF-4B4B-A3AE09B11BB8}"/>
              </a:ext>
            </a:extLst>
          </p:cNvPr>
          <p:cNvCxnSpPr/>
          <p:nvPr/>
        </p:nvCxnSpPr>
        <p:spPr>
          <a:xfrm flipH="1">
            <a:off x="5212080" y="2255520"/>
            <a:ext cx="1778000" cy="0"/>
          </a:xfrm>
          <a:prstGeom prst="straightConnector1">
            <a:avLst/>
          </a:prstGeom>
          <a:ln w="28575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0C3D446-D37B-64C9-2194-463FADDC1FAE}"/>
              </a:ext>
            </a:extLst>
          </p:cNvPr>
          <p:cNvSpPr txBox="1"/>
          <p:nvPr/>
        </p:nvSpPr>
        <p:spPr>
          <a:xfrm>
            <a:off x="7081520" y="2036912"/>
            <a:ext cx="186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Cell size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348B58A-9DEA-A664-5E4F-A31066EE0969}"/>
              </a:ext>
            </a:extLst>
          </p:cNvPr>
          <p:cNvCxnSpPr/>
          <p:nvPr/>
        </p:nvCxnSpPr>
        <p:spPr>
          <a:xfrm flipH="1">
            <a:off x="5303520" y="3429000"/>
            <a:ext cx="1778000" cy="0"/>
          </a:xfrm>
          <a:prstGeom prst="straightConnector1">
            <a:avLst/>
          </a:prstGeom>
          <a:ln w="28575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DF659A8-9C9C-54A7-2E58-FAA1CE1FCA97}"/>
              </a:ext>
            </a:extLst>
          </p:cNvPr>
          <p:cNvSpPr txBox="1"/>
          <p:nvPr/>
        </p:nvSpPr>
        <p:spPr>
          <a:xfrm>
            <a:off x="7081520" y="3229094"/>
            <a:ext cx="186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 size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139ADE-03FB-A88C-E607-9C36CF3AB4EF}"/>
              </a:ext>
            </a:extLst>
          </p:cNvPr>
          <p:cNvSpPr txBox="1"/>
          <p:nvPr/>
        </p:nvSpPr>
        <p:spPr>
          <a:xfrm>
            <a:off x="8280400" y="2036912"/>
            <a:ext cx="3535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state can set a minimum cell and/or N size of any size it wants.</a:t>
            </a:r>
          </a:p>
          <a:p>
            <a:endParaRPr lang="en-US" dirty="0"/>
          </a:p>
          <a:p>
            <a:r>
              <a:rPr lang="en-US" dirty="0"/>
              <a:t>If a district doesn’t meet the minimum cell and/or N size, the district is excluded from Indicator 4.</a:t>
            </a:r>
          </a:p>
        </p:txBody>
      </p:sp>
      <p:pic>
        <p:nvPicPr>
          <p:cNvPr id="3" name="Content Placeholder 5" descr="Group with solid fill">
            <a:extLst>
              <a:ext uri="{FF2B5EF4-FFF2-40B4-BE49-F238E27FC236}">
                <a16:creationId xmlns:a16="http://schemas.microsoft.com/office/drawing/2014/main" id="{ED1701F6-74E5-C229-4C2E-8CAA73ABC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9479" y="312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0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E2932-F605-FFE7-77F4-9CBC3FA67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Indicator 4? - Recap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D2F5F-EF2A-61FE-EB52-9F2CBB1B99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0FCA5034-6277-0FE6-F52D-A12535AC41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1585723"/>
              </p:ext>
            </p:extLst>
          </p:nvPr>
        </p:nvGraphicFramePr>
        <p:xfrm>
          <a:off x="121388" y="1919015"/>
          <a:ext cx="11931446" cy="2979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AB32362-C9C5-C1C6-89E8-8F62254984D0}"/>
              </a:ext>
            </a:extLst>
          </p:cNvPr>
          <p:cNvSpPr txBox="1"/>
          <p:nvPr/>
        </p:nvSpPr>
        <p:spPr>
          <a:xfrm>
            <a:off x="139166" y="4058142"/>
            <a:ext cx="2491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If LEA doesn’t have enough students with disabilities to meet the state-set minimum cell/N size, the LEA is excluded from further analyses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45438A-FB5E-6CFB-A272-9661F6E04BB6}"/>
              </a:ext>
            </a:extLst>
          </p:cNvPr>
          <p:cNvSpPr txBox="1"/>
          <p:nvPr/>
        </p:nvSpPr>
        <p:spPr>
          <a:xfrm>
            <a:off x="4003429" y="4033536"/>
            <a:ext cx="1913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State can set the threshold in any way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ABBA7-309A-7CA2-921B-3A99E2B84DE0}"/>
              </a:ext>
            </a:extLst>
          </p:cNvPr>
          <p:cNvSpPr txBox="1"/>
          <p:nvPr/>
        </p:nvSpPr>
        <p:spPr>
          <a:xfrm>
            <a:off x="427871" y="1626627"/>
            <a:ext cx="4920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4A = State rate vs. LEA 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4B = State rate vs. LEA race-specific rate</a:t>
            </a:r>
          </a:p>
        </p:txBody>
      </p:sp>
    </p:spTree>
    <p:extLst>
      <p:ext uri="{BB962C8B-B14F-4D97-AF65-F5344CB8AC3E}">
        <p14:creationId xmlns:p14="http://schemas.microsoft.com/office/powerpoint/2010/main" val="264920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DC51B-BDED-F13D-F666-F0217DDE2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Ind4 currently implemented in NM?</a:t>
            </a:r>
          </a:p>
        </p:txBody>
      </p:sp>
    </p:spTree>
    <p:extLst>
      <p:ext uri="{BB962C8B-B14F-4D97-AF65-F5344CB8AC3E}">
        <p14:creationId xmlns:p14="http://schemas.microsoft.com/office/powerpoint/2010/main" val="4013861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69664-0020-6E9B-6952-0AD2E0846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172086"/>
            <a:ext cx="11056622" cy="1325563"/>
          </a:xfrm>
        </p:spPr>
        <p:txBody>
          <a:bodyPr anchor="t"/>
          <a:lstStyle/>
          <a:p>
            <a:r>
              <a:rPr lang="en-US" dirty="0"/>
              <a:t>NM’s Current Methodology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A3CA5-61DB-6B52-9E1D-D0AA4ED25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0" y="172086"/>
            <a:ext cx="4594862" cy="5435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26847A"/>
                </a:solidFill>
              </a:rPr>
              <a:t>4A</a:t>
            </a:r>
          </a:p>
          <a:p>
            <a:r>
              <a:rPr lang="en-US" dirty="0"/>
              <a:t>Minimum cell size of </a:t>
            </a:r>
            <a:r>
              <a:rPr lang="en-US" b="1" u="sng" dirty="0"/>
              <a:t>10</a:t>
            </a:r>
          </a:p>
          <a:p>
            <a:r>
              <a:rPr lang="en-US" dirty="0"/>
              <a:t>Districts must have at least 10 students with disabilities who are suspended/expelled out-of-school for more than 10 days</a:t>
            </a:r>
          </a:p>
          <a:p>
            <a:r>
              <a:rPr lang="en-US" dirty="0"/>
              <a:t>Threshold of significance:  +1% of the state rate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u="sng" dirty="0">
                <a:solidFill>
                  <a:srgbClr val="26847A"/>
                </a:solidFill>
              </a:rPr>
              <a:t>4B</a:t>
            </a:r>
          </a:p>
          <a:p>
            <a:r>
              <a:rPr lang="en-US" dirty="0"/>
              <a:t>Minimum cells size of </a:t>
            </a:r>
            <a:r>
              <a:rPr lang="en-US" b="1" u="sng" dirty="0"/>
              <a:t>10</a:t>
            </a:r>
          </a:p>
          <a:p>
            <a:r>
              <a:rPr lang="en-US" dirty="0"/>
              <a:t>District must have at least 10 students with disabilities </a:t>
            </a:r>
            <a:r>
              <a:rPr lang="en-US" b="1" u="sng" dirty="0"/>
              <a:t>of a particular race</a:t>
            </a:r>
            <a:r>
              <a:rPr lang="en-US" dirty="0"/>
              <a:t> with disabilities who are suspended/expelled  out-of-school for more than 10 days</a:t>
            </a:r>
          </a:p>
          <a:p>
            <a:r>
              <a:rPr lang="en-US" dirty="0"/>
              <a:t>Threshold of significance:  +1% of the state rate (the same as 4A)</a:t>
            </a:r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r>
              <a:rPr lang="en-US" dirty="0"/>
              <a:t>These are VERY hard to meet.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AF3EF-DFC4-7359-1501-04F47BB92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Content Placeholder 5" descr="Group with solid fill">
            <a:extLst>
              <a:ext uri="{FF2B5EF4-FFF2-40B4-BE49-F238E27FC236}">
                <a16:creationId xmlns:a16="http://schemas.microsoft.com/office/drawing/2014/main" id="{EC7BE06C-ED5C-3739-8528-5E1A00B2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3840" y="1949044"/>
            <a:ext cx="914400" cy="914400"/>
          </a:xfrm>
          <a:prstGeom prst="rect">
            <a:avLst/>
          </a:prstGeom>
        </p:spPr>
      </p:pic>
      <p:pic>
        <p:nvPicPr>
          <p:cNvPr id="6" name="Graphic 5" descr="Group outline">
            <a:extLst>
              <a:ext uri="{FF2B5EF4-FFF2-40B4-BE49-F238E27FC236}">
                <a16:creationId xmlns:a16="http://schemas.microsoft.com/office/drawing/2014/main" id="{6462170E-1B78-C090-FD69-641438E4D8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6640" y="3121800"/>
            <a:ext cx="914400" cy="914400"/>
          </a:xfrm>
          <a:prstGeom prst="rect">
            <a:avLst/>
          </a:prstGeom>
        </p:spPr>
      </p:pic>
      <p:pic>
        <p:nvPicPr>
          <p:cNvPr id="7" name="Graphic 6" descr="Group outline">
            <a:extLst>
              <a:ext uri="{FF2B5EF4-FFF2-40B4-BE49-F238E27FC236}">
                <a16:creationId xmlns:a16="http://schemas.microsoft.com/office/drawing/2014/main" id="{F9203CB6-02CC-94D5-BD9B-1C703BF569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1040" y="3121800"/>
            <a:ext cx="914400" cy="914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786BB1-1172-D1CC-F583-65EBE6DDA471}"/>
              </a:ext>
            </a:extLst>
          </p:cNvPr>
          <p:cNvCxnSpPr/>
          <p:nvPr/>
        </p:nvCxnSpPr>
        <p:spPr>
          <a:xfrm>
            <a:off x="863600" y="3007360"/>
            <a:ext cx="226568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C59FCE0-A9BA-650B-F6E7-0CB175114C71}"/>
              </a:ext>
            </a:extLst>
          </p:cNvPr>
          <p:cNvSpPr/>
          <p:nvPr/>
        </p:nvSpPr>
        <p:spPr>
          <a:xfrm>
            <a:off x="375920" y="1473200"/>
            <a:ext cx="5273040" cy="3881120"/>
          </a:xfrm>
          <a:prstGeom prst="roundRect">
            <a:avLst/>
          </a:prstGeom>
          <a:noFill/>
          <a:ln w="38100">
            <a:solidFill>
              <a:srgbClr val="0157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000" b="1" dirty="0">
                <a:solidFill>
                  <a:srgbClr val="01579B"/>
                </a:solidFill>
              </a:rPr>
              <a:t>Suspension/Expulsion rate = 0.5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5A9AC9-8E95-1BA8-F329-42D30E65D544}"/>
              </a:ext>
            </a:extLst>
          </p:cNvPr>
          <p:cNvSpPr txBox="1"/>
          <p:nvPr/>
        </p:nvSpPr>
        <p:spPr>
          <a:xfrm>
            <a:off x="3251200" y="2152432"/>
            <a:ext cx="226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 students suspended/expelled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FBCA15-8977-4B38-6CBD-0F8A4738E0F4}"/>
              </a:ext>
            </a:extLst>
          </p:cNvPr>
          <p:cNvSpPr txBox="1"/>
          <p:nvPr/>
        </p:nvSpPr>
        <p:spPr>
          <a:xfrm>
            <a:off x="3251200" y="3260507"/>
            <a:ext cx="226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 students enrolled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F6DA3B9-6440-FF64-7AAE-95E4D6B45222}"/>
              </a:ext>
            </a:extLst>
          </p:cNvPr>
          <p:cNvCxnSpPr>
            <a:cxnSpLocks/>
          </p:cNvCxnSpPr>
          <p:nvPr/>
        </p:nvCxnSpPr>
        <p:spPr>
          <a:xfrm flipH="1">
            <a:off x="5212080" y="2255520"/>
            <a:ext cx="883920" cy="0"/>
          </a:xfrm>
          <a:prstGeom prst="straightConnector1">
            <a:avLst/>
          </a:prstGeom>
          <a:ln w="28575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40DA4B9-BA2A-F8BB-790D-361538F0DD1F}"/>
              </a:ext>
            </a:extLst>
          </p:cNvPr>
          <p:cNvSpPr txBox="1"/>
          <p:nvPr/>
        </p:nvSpPr>
        <p:spPr>
          <a:xfrm>
            <a:off x="6146800" y="2070854"/>
            <a:ext cx="186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Cell size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8BC6E41-F6C1-948E-4CF3-2220FA98BB51}"/>
              </a:ext>
            </a:extLst>
          </p:cNvPr>
          <p:cNvCxnSpPr>
            <a:cxnSpLocks/>
          </p:cNvCxnSpPr>
          <p:nvPr/>
        </p:nvCxnSpPr>
        <p:spPr>
          <a:xfrm flipH="1">
            <a:off x="5303520" y="3429000"/>
            <a:ext cx="883920" cy="0"/>
          </a:xfrm>
          <a:prstGeom prst="straightConnector1">
            <a:avLst/>
          </a:prstGeom>
          <a:ln w="28575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86FE2C7-F0C2-FB0E-00ED-37558506EE88}"/>
              </a:ext>
            </a:extLst>
          </p:cNvPr>
          <p:cNvSpPr txBox="1"/>
          <p:nvPr/>
        </p:nvSpPr>
        <p:spPr>
          <a:xfrm>
            <a:off x="6197600" y="3222547"/>
            <a:ext cx="186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 size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A7E8029-423C-BF28-83EF-882D833B2D0C}"/>
              </a:ext>
            </a:extLst>
          </p:cNvPr>
          <p:cNvCxnSpPr/>
          <p:nvPr/>
        </p:nvCxnSpPr>
        <p:spPr>
          <a:xfrm>
            <a:off x="7818120" y="5354320"/>
            <a:ext cx="660400" cy="0"/>
          </a:xfrm>
          <a:prstGeom prst="straightConnector1">
            <a:avLst/>
          </a:prstGeom>
          <a:ln w="76200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69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55779-7575-6074-A1BB-6029F083D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6A704-BDFF-93AD-41D3-11D9CCCD8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1496291"/>
            <a:ext cx="11056622" cy="401477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Purpose of the meeting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IDC?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SPP-APR?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Indicator 4?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is Ind4 currently measured in NM?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Why we want to change - OSEP’s heightened expectation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NM proposes to change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Questions, comments, agree/disagree?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F9945-BDEE-2B9D-5EBE-403EA12BA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784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11216-F423-BA17-A5F1-AEA4B2BE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314325"/>
            <a:ext cx="11056622" cy="1325563"/>
          </a:xfrm>
        </p:spPr>
        <p:txBody>
          <a:bodyPr/>
          <a:lstStyle/>
          <a:p>
            <a:r>
              <a:rPr lang="en-US" dirty="0"/>
              <a:t>Current Methodology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66B7E82-3077-B97C-AFC1-A16EA01FBD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8023062"/>
              </p:ext>
            </p:extLst>
          </p:nvPr>
        </p:nvGraphicFramePr>
        <p:xfrm>
          <a:off x="702468" y="1780699"/>
          <a:ext cx="9833453" cy="2042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297774143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9768887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823272675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3543236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427204548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34986815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449851744"/>
                    </a:ext>
                  </a:extLst>
                </a:gridCol>
              </a:tblGrid>
              <a:tr h="1200039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total# of LEAs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# of LEAs with at least 10 students with  OSS &gt; 10days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State Rate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Threshold (+1% of state rate)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# of LEAs that exceeded the threshold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70465147"/>
                  </a:ext>
                </a:extLst>
              </a:tr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4A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0.25%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1.25%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1519424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2020-21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36114369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8350474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90867-5DCC-7068-72A0-745E124B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355E40D-27D3-429E-1218-C30089307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683234"/>
              </p:ext>
            </p:extLst>
          </p:nvPr>
        </p:nvGraphicFramePr>
        <p:xfrm>
          <a:off x="702468" y="4097068"/>
          <a:ext cx="9833453" cy="842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247094368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46426035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6434572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880366783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3576881381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02305786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489273126"/>
                    </a:ext>
                  </a:extLst>
                </a:gridCol>
              </a:tblGrid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4B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0.25%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1.25%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57561096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2020-21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25418149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82319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658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11216-F423-BA17-A5F1-AEA4B2BE2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Methodology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66B7E82-3077-B97C-AFC1-A16EA01FBD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1225079"/>
              </p:ext>
            </p:extLst>
          </p:nvPr>
        </p:nvGraphicFramePr>
        <p:xfrm>
          <a:off x="702468" y="1780699"/>
          <a:ext cx="9833453" cy="2042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297774143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9768887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823272675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3543236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427204548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34986815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449851744"/>
                    </a:ext>
                  </a:extLst>
                </a:gridCol>
              </a:tblGrid>
              <a:tr h="1200039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total# of LEAs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# of LEAs with at least 10 students with  OSS &gt; 10days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State Rate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Threshold (+1% of state rate)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# of LEAs that exceeded the threshold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70465147"/>
                  </a:ext>
                </a:extLst>
              </a:tr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4A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0.25%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1.25%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1519424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2020-21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36114369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8350474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90867-5DCC-7068-72A0-745E124B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355E40D-27D3-429E-1218-C3008930765D}"/>
              </a:ext>
            </a:extLst>
          </p:cNvPr>
          <p:cNvGraphicFramePr>
            <a:graphicFrameLocks noGrp="1"/>
          </p:cNvGraphicFramePr>
          <p:nvPr/>
        </p:nvGraphicFramePr>
        <p:xfrm>
          <a:off x="702468" y="4097068"/>
          <a:ext cx="9833453" cy="842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247094368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46426035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6434572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880366783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3576881381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02305786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489273126"/>
                    </a:ext>
                  </a:extLst>
                </a:gridCol>
              </a:tblGrid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4B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0.25%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1.25%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57561096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2020-21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1.01%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25418149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82319900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A1FC86E-C7E4-A47E-0702-B23FE6DC3841}"/>
              </a:ext>
            </a:extLst>
          </p:cNvPr>
          <p:cNvSpPr/>
          <p:nvPr/>
        </p:nvSpPr>
        <p:spPr>
          <a:xfrm>
            <a:off x="3393440" y="1524000"/>
            <a:ext cx="3108960" cy="3647440"/>
          </a:xfrm>
          <a:prstGeom prst="roundRect">
            <a:avLst/>
          </a:prstGeom>
          <a:noFill/>
          <a:ln w="28575">
            <a:solidFill>
              <a:srgbClr val="268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A1F3F8-6EBA-DF1F-CF18-8FA6AC84DDEA}"/>
              </a:ext>
            </a:extLst>
          </p:cNvPr>
          <p:cNvSpPr txBox="1"/>
          <p:nvPr/>
        </p:nvSpPr>
        <p:spPr>
          <a:xfrm>
            <a:off x="3525520" y="5261451"/>
            <a:ext cx="3108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1579B"/>
                </a:solidFill>
              </a:rPr>
              <a:t>95-100% of LEAs are excluded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E3FC94F-90C2-2DAA-F288-7FDEC5876135}"/>
              </a:ext>
            </a:extLst>
          </p:cNvPr>
          <p:cNvSpPr/>
          <p:nvPr/>
        </p:nvSpPr>
        <p:spPr>
          <a:xfrm>
            <a:off x="8961120" y="1524000"/>
            <a:ext cx="1786732" cy="3647440"/>
          </a:xfrm>
          <a:prstGeom prst="roundRect">
            <a:avLst/>
          </a:prstGeom>
          <a:noFill/>
          <a:ln w="28575">
            <a:solidFill>
              <a:srgbClr val="268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DFCD38-671E-FDC9-5F94-7B89124035C5}"/>
              </a:ext>
            </a:extLst>
          </p:cNvPr>
          <p:cNvSpPr txBox="1"/>
          <p:nvPr/>
        </p:nvSpPr>
        <p:spPr>
          <a:xfrm>
            <a:off x="8313648" y="5249862"/>
            <a:ext cx="342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1579B"/>
                </a:solidFill>
              </a:rPr>
              <a:t>1 or 2 LEAs’ policies are reviewed</a:t>
            </a:r>
          </a:p>
        </p:txBody>
      </p:sp>
    </p:spTree>
    <p:extLst>
      <p:ext uri="{BB962C8B-B14F-4D97-AF65-F5344CB8AC3E}">
        <p14:creationId xmlns:p14="http://schemas.microsoft.com/office/powerpoint/2010/main" val="2808627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7D7FD-D2F8-4D56-D4B0-8078C8D04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DBC5E-2CDD-BF4B-75B3-601C24691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1327785"/>
            <a:ext cx="11056622" cy="4341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Problems</a:t>
            </a:r>
          </a:p>
          <a:p>
            <a:r>
              <a:rPr lang="en-US" dirty="0"/>
              <a:t>&lt;5% of LEAs meet the minimum cell size rule</a:t>
            </a:r>
          </a:p>
          <a:p>
            <a:r>
              <a:rPr lang="en-US" dirty="0"/>
              <a:t>Only 1-2 LEAs’ policies are reviewed annually</a:t>
            </a:r>
          </a:p>
          <a:p>
            <a:pPr marL="0" indent="0">
              <a:buNone/>
            </a:pPr>
            <a:r>
              <a:rPr lang="en-US" b="1" dirty="0">
                <a:solidFill>
                  <a:srgbClr val="26847A"/>
                </a:solidFill>
              </a:rPr>
              <a:t>The Office of Special Education Programs (OSEP) at the U.S. Ed finds it reasonable when ≥90% of LEAs meet the minimum cell and/or N size</a:t>
            </a:r>
          </a:p>
          <a:p>
            <a:pPr marL="0" indent="0">
              <a:buNone/>
            </a:pPr>
            <a:endParaRPr lang="en-US" b="1" dirty="0">
              <a:solidFill>
                <a:srgbClr val="01579B"/>
              </a:solidFill>
            </a:endParaRPr>
          </a:p>
          <a:p>
            <a:r>
              <a:rPr lang="en-US" dirty="0"/>
              <a:t>The threshold of significance is set at +1% of the state rate </a:t>
            </a:r>
          </a:p>
          <a:p>
            <a:pPr lvl="1"/>
            <a:r>
              <a:rPr lang="en-US" dirty="0"/>
              <a:t>Ranges between 3.8 times of the state rate – 135 times of the state rate</a:t>
            </a:r>
          </a:p>
          <a:p>
            <a:pPr marL="0" indent="0">
              <a:buNone/>
            </a:pPr>
            <a:r>
              <a:rPr lang="en-US" b="1" dirty="0">
                <a:solidFill>
                  <a:srgbClr val="26847A"/>
                </a:solidFill>
              </a:rPr>
              <a:t>OSEP finds it reasonable when the threshold is ≤ 3.0 times of the state rate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2222F-2AA3-CE1E-0549-1FD42B2C6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5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C60E9-52CA-C6A3-6303-677042399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NM proposing to change its Ind4 methodology?</a:t>
            </a:r>
          </a:p>
        </p:txBody>
      </p:sp>
    </p:spTree>
    <p:extLst>
      <p:ext uri="{BB962C8B-B14F-4D97-AF65-F5344CB8AC3E}">
        <p14:creationId xmlns:p14="http://schemas.microsoft.com/office/powerpoint/2010/main" val="3966588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69664-0020-6E9B-6952-0AD2E0846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172086"/>
            <a:ext cx="11056622" cy="1325563"/>
          </a:xfrm>
        </p:spPr>
        <p:txBody>
          <a:bodyPr anchor="t"/>
          <a:lstStyle/>
          <a:p>
            <a:r>
              <a:rPr lang="en-US" dirty="0"/>
              <a:t>Proposing Methodology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A3CA5-61DB-6B52-9E1D-D0AA4ED25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7440" y="80963"/>
            <a:ext cx="4594862" cy="5435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26847A"/>
                </a:solidFill>
              </a:rPr>
              <a:t>4A</a:t>
            </a:r>
          </a:p>
          <a:p>
            <a:r>
              <a:rPr lang="en-US" b="1" dirty="0"/>
              <a:t>No</a:t>
            </a:r>
            <a:r>
              <a:rPr lang="en-US" dirty="0"/>
              <a:t> minimum cell size</a:t>
            </a:r>
          </a:p>
          <a:p>
            <a:r>
              <a:rPr lang="en-US" dirty="0"/>
              <a:t>Minimum </a:t>
            </a:r>
            <a:r>
              <a:rPr lang="en-US" b="1" u="sng" dirty="0"/>
              <a:t>N size</a:t>
            </a:r>
            <a:r>
              <a:rPr lang="en-US" dirty="0"/>
              <a:t> of </a:t>
            </a:r>
            <a:r>
              <a:rPr lang="en-US" b="1" u="sng" dirty="0"/>
              <a:t>10</a:t>
            </a:r>
          </a:p>
          <a:p>
            <a:r>
              <a:rPr lang="en-US" dirty="0"/>
              <a:t>Districts must have at least 10 students with disabilities enrolled</a:t>
            </a:r>
          </a:p>
          <a:p>
            <a:r>
              <a:rPr lang="en-US" dirty="0"/>
              <a:t>Threshold of significance: 3 times of the state rate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u="sng" dirty="0">
                <a:solidFill>
                  <a:srgbClr val="26847A"/>
                </a:solidFill>
              </a:rPr>
              <a:t>4B</a:t>
            </a:r>
          </a:p>
          <a:p>
            <a:r>
              <a:rPr lang="en-US" b="1" dirty="0"/>
              <a:t>No</a:t>
            </a:r>
            <a:r>
              <a:rPr lang="en-US" dirty="0"/>
              <a:t> minimum cell size</a:t>
            </a:r>
          </a:p>
          <a:p>
            <a:r>
              <a:rPr lang="en-US" dirty="0"/>
              <a:t>Minimum </a:t>
            </a:r>
            <a:r>
              <a:rPr lang="en-US" b="1" u="sng" dirty="0"/>
              <a:t>N size</a:t>
            </a:r>
            <a:r>
              <a:rPr lang="en-US" dirty="0"/>
              <a:t> of </a:t>
            </a:r>
            <a:r>
              <a:rPr lang="en-US" b="1" u="sng" dirty="0"/>
              <a:t>10</a:t>
            </a:r>
          </a:p>
          <a:p>
            <a:r>
              <a:rPr lang="en-US" dirty="0"/>
              <a:t>District must have at least 10 students with disabilities </a:t>
            </a:r>
            <a:r>
              <a:rPr lang="en-US" b="1" u="sng" dirty="0"/>
              <a:t>of a particular race</a:t>
            </a:r>
            <a:r>
              <a:rPr lang="en-US" dirty="0"/>
              <a:t> enrolled</a:t>
            </a:r>
          </a:p>
          <a:p>
            <a:r>
              <a:rPr lang="en-US" dirty="0"/>
              <a:t>Threshold of significance: 3 times of the state rate (same as 4A)</a:t>
            </a:r>
          </a:p>
          <a:p>
            <a:pPr marL="0" indent="0" algn="r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AF3EF-DFC4-7359-1501-04F47BB92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Content Placeholder 5" descr="Group with solid fill">
            <a:extLst>
              <a:ext uri="{FF2B5EF4-FFF2-40B4-BE49-F238E27FC236}">
                <a16:creationId xmlns:a16="http://schemas.microsoft.com/office/drawing/2014/main" id="{EC7BE06C-ED5C-3739-8528-5E1A00B2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3840" y="1949044"/>
            <a:ext cx="914400" cy="914400"/>
          </a:xfrm>
          <a:prstGeom prst="rect">
            <a:avLst/>
          </a:prstGeom>
        </p:spPr>
      </p:pic>
      <p:pic>
        <p:nvPicPr>
          <p:cNvPr id="6" name="Graphic 5" descr="Group outline">
            <a:extLst>
              <a:ext uri="{FF2B5EF4-FFF2-40B4-BE49-F238E27FC236}">
                <a16:creationId xmlns:a16="http://schemas.microsoft.com/office/drawing/2014/main" id="{6462170E-1B78-C090-FD69-641438E4D8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6640" y="3121800"/>
            <a:ext cx="914400" cy="914400"/>
          </a:xfrm>
          <a:prstGeom prst="rect">
            <a:avLst/>
          </a:prstGeom>
        </p:spPr>
      </p:pic>
      <p:pic>
        <p:nvPicPr>
          <p:cNvPr id="7" name="Graphic 6" descr="Group outline">
            <a:extLst>
              <a:ext uri="{FF2B5EF4-FFF2-40B4-BE49-F238E27FC236}">
                <a16:creationId xmlns:a16="http://schemas.microsoft.com/office/drawing/2014/main" id="{F9203CB6-02CC-94D5-BD9B-1C703BF569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1040" y="3121800"/>
            <a:ext cx="914400" cy="914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786BB1-1172-D1CC-F583-65EBE6DDA471}"/>
              </a:ext>
            </a:extLst>
          </p:cNvPr>
          <p:cNvCxnSpPr/>
          <p:nvPr/>
        </p:nvCxnSpPr>
        <p:spPr>
          <a:xfrm>
            <a:off x="863600" y="3007360"/>
            <a:ext cx="226568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C59FCE0-A9BA-650B-F6E7-0CB175114C71}"/>
              </a:ext>
            </a:extLst>
          </p:cNvPr>
          <p:cNvSpPr/>
          <p:nvPr/>
        </p:nvSpPr>
        <p:spPr>
          <a:xfrm>
            <a:off x="375920" y="1473200"/>
            <a:ext cx="5273040" cy="3881120"/>
          </a:xfrm>
          <a:prstGeom prst="roundRect">
            <a:avLst/>
          </a:prstGeom>
          <a:noFill/>
          <a:ln w="38100">
            <a:solidFill>
              <a:srgbClr val="0157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000" b="1" dirty="0">
                <a:solidFill>
                  <a:srgbClr val="01579B"/>
                </a:solidFill>
              </a:rPr>
              <a:t>Suspension/Expulsion rate = 0.5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5A9AC9-8E95-1BA8-F329-42D30E65D544}"/>
              </a:ext>
            </a:extLst>
          </p:cNvPr>
          <p:cNvSpPr txBox="1"/>
          <p:nvPr/>
        </p:nvSpPr>
        <p:spPr>
          <a:xfrm>
            <a:off x="3251200" y="2152432"/>
            <a:ext cx="226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 students suspended/expelled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FBCA15-8977-4B38-6CBD-0F8A4738E0F4}"/>
              </a:ext>
            </a:extLst>
          </p:cNvPr>
          <p:cNvSpPr txBox="1"/>
          <p:nvPr/>
        </p:nvSpPr>
        <p:spPr>
          <a:xfrm>
            <a:off x="3251200" y="3260507"/>
            <a:ext cx="226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 students enrolled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F6DA3B9-6440-FF64-7AAE-95E4D6B45222}"/>
              </a:ext>
            </a:extLst>
          </p:cNvPr>
          <p:cNvCxnSpPr>
            <a:cxnSpLocks/>
          </p:cNvCxnSpPr>
          <p:nvPr/>
        </p:nvCxnSpPr>
        <p:spPr>
          <a:xfrm flipH="1">
            <a:off x="5212080" y="2255520"/>
            <a:ext cx="883920" cy="0"/>
          </a:xfrm>
          <a:prstGeom prst="straightConnector1">
            <a:avLst/>
          </a:prstGeom>
          <a:ln w="28575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40DA4B9-BA2A-F8BB-790D-361538F0DD1F}"/>
              </a:ext>
            </a:extLst>
          </p:cNvPr>
          <p:cNvSpPr txBox="1"/>
          <p:nvPr/>
        </p:nvSpPr>
        <p:spPr>
          <a:xfrm>
            <a:off x="6146800" y="2070854"/>
            <a:ext cx="186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Cell size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8BC6E41-F6C1-948E-4CF3-2220FA98BB51}"/>
              </a:ext>
            </a:extLst>
          </p:cNvPr>
          <p:cNvCxnSpPr>
            <a:cxnSpLocks/>
          </p:cNvCxnSpPr>
          <p:nvPr/>
        </p:nvCxnSpPr>
        <p:spPr>
          <a:xfrm flipH="1">
            <a:off x="5303520" y="3429000"/>
            <a:ext cx="883920" cy="0"/>
          </a:xfrm>
          <a:prstGeom prst="straightConnector1">
            <a:avLst/>
          </a:prstGeom>
          <a:ln w="28575">
            <a:solidFill>
              <a:srgbClr val="26847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86FE2C7-F0C2-FB0E-00ED-37558506EE88}"/>
              </a:ext>
            </a:extLst>
          </p:cNvPr>
          <p:cNvSpPr txBox="1"/>
          <p:nvPr/>
        </p:nvSpPr>
        <p:spPr>
          <a:xfrm>
            <a:off x="6197600" y="3222547"/>
            <a:ext cx="186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 size</a:t>
            </a:r>
          </a:p>
        </p:txBody>
      </p:sp>
    </p:spTree>
    <p:extLst>
      <p:ext uri="{BB962C8B-B14F-4D97-AF65-F5344CB8AC3E}">
        <p14:creationId xmlns:p14="http://schemas.microsoft.com/office/powerpoint/2010/main" val="166860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11216-F423-BA17-A5F1-AEA4B2BE2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Proposing Methodology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66B7E82-3077-B97C-AFC1-A16EA01FBD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6200153"/>
              </p:ext>
            </p:extLst>
          </p:nvPr>
        </p:nvGraphicFramePr>
        <p:xfrm>
          <a:off x="702468" y="1780699"/>
          <a:ext cx="10371932" cy="2042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297774143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9768887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823272675"/>
                    </a:ext>
                  </a:extLst>
                </a:gridCol>
                <a:gridCol w="1880235">
                  <a:extLst>
                    <a:ext uri="{9D8B030D-6E8A-4147-A177-3AD203B41FA5}">
                      <a16:colId xmlns:a16="http://schemas.microsoft.com/office/drawing/2014/main" val="2935432369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4272045487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349868159"/>
                    </a:ext>
                  </a:extLst>
                </a:gridCol>
                <a:gridCol w="1442720">
                  <a:extLst>
                    <a:ext uri="{9D8B030D-6E8A-4147-A177-3AD203B41FA5}">
                      <a16:colId xmlns:a16="http://schemas.microsoft.com/office/drawing/2014/main" val="1449851744"/>
                    </a:ext>
                  </a:extLst>
                </a:gridCol>
              </a:tblGrid>
              <a:tr h="1200039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total# of LEAs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# of LEAs with SPED enrollment &gt; 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State Rate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Threshold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# of LEAs that exceeded the threshold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70465147"/>
                  </a:ext>
                </a:extLst>
              </a:tr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4A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0.25%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0.74%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1519424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2020-21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36114369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1.07%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8350474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90867-5DCC-7068-72A0-745E124B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53FF1D-D191-8DBE-7A6C-74C636B65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876910"/>
              </p:ext>
            </p:extLst>
          </p:nvPr>
        </p:nvGraphicFramePr>
        <p:xfrm>
          <a:off x="702468" y="4274185"/>
          <a:ext cx="10371932" cy="842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1658591243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48624272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3739767119"/>
                    </a:ext>
                  </a:extLst>
                </a:gridCol>
                <a:gridCol w="1880235">
                  <a:extLst>
                    <a:ext uri="{9D8B030D-6E8A-4147-A177-3AD203B41FA5}">
                      <a16:colId xmlns:a16="http://schemas.microsoft.com/office/drawing/2014/main" val="4145224807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3949129436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1558463663"/>
                    </a:ext>
                  </a:extLst>
                </a:gridCol>
                <a:gridCol w="1442720">
                  <a:extLst>
                    <a:ext uri="{9D8B030D-6E8A-4147-A177-3AD203B41FA5}">
                      <a16:colId xmlns:a16="http://schemas.microsoft.com/office/drawing/2014/main" val="1339617614"/>
                    </a:ext>
                  </a:extLst>
                </a:gridCol>
              </a:tblGrid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4B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0.25%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0.74%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63320618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2020-21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62733753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1.07%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29683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857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11216-F423-BA17-A5F1-AEA4B2BE2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Proposing Methodology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66B7E82-3077-B97C-AFC1-A16EA01FBD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0924564"/>
              </p:ext>
            </p:extLst>
          </p:nvPr>
        </p:nvGraphicFramePr>
        <p:xfrm>
          <a:off x="702468" y="1543195"/>
          <a:ext cx="10371932" cy="2042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2977741439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997688877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1823272675"/>
                    </a:ext>
                  </a:extLst>
                </a:gridCol>
                <a:gridCol w="1880235">
                  <a:extLst>
                    <a:ext uri="{9D8B030D-6E8A-4147-A177-3AD203B41FA5}">
                      <a16:colId xmlns:a16="http://schemas.microsoft.com/office/drawing/2014/main" val="2935432369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4272045487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349868159"/>
                    </a:ext>
                  </a:extLst>
                </a:gridCol>
                <a:gridCol w="1442720">
                  <a:extLst>
                    <a:ext uri="{9D8B030D-6E8A-4147-A177-3AD203B41FA5}">
                      <a16:colId xmlns:a16="http://schemas.microsoft.com/office/drawing/2014/main" val="1449851744"/>
                    </a:ext>
                  </a:extLst>
                </a:gridCol>
              </a:tblGrid>
              <a:tr h="1200039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total# of LEAs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# of LEAs with SPED enrollment &gt; 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State Rate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Threshold (x3 of state rate)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# of LEAs that exceeded the threshold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70465147"/>
                  </a:ext>
                </a:extLst>
              </a:tr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4A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0.25%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0.74%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1519424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2020-21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36114369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1.07%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8350474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90867-5DCC-7068-72A0-745E124B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53FF1D-D191-8DBE-7A6C-74C636B65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899222"/>
              </p:ext>
            </p:extLst>
          </p:nvPr>
        </p:nvGraphicFramePr>
        <p:xfrm>
          <a:off x="702468" y="4036681"/>
          <a:ext cx="10371932" cy="842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79">
                  <a:extLst>
                    <a:ext uri="{9D8B030D-6E8A-4147-A177-3AD203B41FA5}">
                      <a16:colId xmlns:a16="http://schemas.microsoft.com/office/drawing/2014/main" val="1658591243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2486242728"/>
                    </a:ext>
                  </a:extLst>
                </a:gridCol>
                <a:gridCol w="1404779">
                  <a:extLst>
                    <a:ext uri="{9D8B030D-6E8A-4147-A177-3AD203B41FA5}">
                      <a16:colId xmlns:a16="http://schemas.microsoft.com/office/drawing/2014/main" val="3739767119"/>
                    </a:ext>
                  </a:extLst>
                </a:gridCol>
                <a:gridCol w="1880235">
                  <a:extLst>
                    <a:ext uri="{9D8B030D-6E8A-4147-A177-3AD203B41FA5}">
                      <a16:colId xmlns:a16="http://schemas.microsoft.com/office/drawing/2014/main" val="4145224807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3949129436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1558463663"/>
                    </a:ext>
                  </a:extLst>
                </a:gridCol>
                <a:gridCol w="1442720">
                  <a:extLst>
                    <a:ext uri="{9D8B030D-6E8A-4147-A177-3AD203B41FA5}">
                      <a16:colId xmlns:a16="http://schemas.microsoft.com/office/drawing/2014/main" val="1339617614"/>
                    </a:ext>
                  </a:extLst>
                </a:gridCol>
              </a:tblGrid>
              <a:tr h="171434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4B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2019-20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0.25%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0.74%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63320618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2020-21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0.02%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62733753"/>
                  </a:ext>
                </a:extLst>
              </a:tr>
              <a:tr h="17143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2021-22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0.36%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1.07%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29683657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364221-8BD8-E97F-2C57-77B66649CD73}"/>
              </a:ext>
            </a:extLst>
          </p:cNvPr>
          <p:cNvSpPr/>
          <p:nvPr/>
        </p:nvSpPr>
        <p:spPr>
          <a:xfrm>
            <a:off x="3413760" y="1367776"/>
            <a:ext cx="3548835" cy="3647440"/>
          </a:xfrm>
          <a:prstGeom prst="roundRect">
            <a:avLst/>
          </a:prstGeom>
          <a:noFill/>
          <a:ln w="28575">
            <a:solidFill>
              <a:srgbClr val="268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CCCD252-916A-1119-CB2B-0A46BC346651}"/>
              </a:ext>
            </a:extLst>
          </p:cNvPr>
          <p:cNvSpPr/>
          <p:nvPr/>
        </p:nvSpPr>
        <p:spPr>
          <a:xfrm>
            <a:off x="9550399" y="1367776"/>
            <a:ext cx="1657647" cy="3647440"/>
          </a:xfrm>
          <a:prstGeom prst="roundRect">
            <a:avLst/>
          </a:prstGeom>
          <a:noFill/>
          <a:ln w="28575">
            <a:solidFill>
              <a:srgbClr val="268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CE9745-57DB-4C43-24BF-EEB14412F806}"/>
              </a:ext>
            </a:extLst>
          </p:cNvPr>
          <p:cNvSpPr txBox="1"/>
          <p:nvPr/>
        </p:nvSpPr>
        <p:spPr>
          <a:xfrm>
            <a:off x="3421766" y="5016851"/>
            <a:ext cx="39884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1579B"/>
                </a:solidFill>
              </a:rPr>
              <a:t>86-94% of LEAs are included</a:t>
            </a:r>
          </a:p>
          <a:p>
            <a:r>
              <a:rPr lang="en-US" sz="1600" b="1" dirty="0">
                <a:solidFill>
                  <a:srgbClr val="01579B"/>
                </a:solidFill>
              </a:rPr>
              <a:t>None of the excluded LEAs have any OSS&gt;10</a:t>
            </a:r>
          </a:p>
          <a:p>
            <a:r>
              <a:rPr lang="en-US" sz="1600" b="1" dirty="0">
                <a:solidFill>
                  <a:srgbClr val="01579B"/>
                </a:solidFill>
              </a:rPr>
              <a:t>-&gt; NM might not need a minimum N size</a:t>
            </a:r>
          </a:p>
        </p:txBody>
      </p:sp>
    </p:spTree>
    <p:extLst>
      <p:ext uri="{BB962C8B-B14F-4D97-AF65-F5344CB8AC3E}">
        <p14:creationId xmlns:p14="http://schemas.microsoft.com/office/powerpoint/2010/main" val="1661240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4B7FF-ABF1-1CC6-582D-6DDD94D14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 of LEAs with reviews for policy, procedure, and practices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5D7B562-4E6F-BFAD-EF6F-5A4F7F0952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8578093"/>
              </p:ext>
            </p:extLst>
          </p:nvPr>
        </p:nvGraphicFramePr>
        <p:xfrm>
          <a:off x="1096487" y="1805051"/>
          <a:ext cx="8383982" cy="33607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0258">
                  <a:extLst>
                    <a:ext uri="{9D8B030D-6E8A-4147-A177-3AD203B41FA5}">
                      <a16:colId xmlns:a16="http://schemas.microsoft.com/office/drawing/2014/main" val="1752395102"/>
                    </a:ext>
                  </a:extLst>
                </a:gridCol>
                <a:gridCol w="1600258">
                  <a:extLst>
                    <a:ext uri="{9D8B030D-6E8A-4147-A177-3AD203B41FA5}">
                      <a16:colId xmlns:a16="http://schemas.microsoft.com/office/drawing/2014/main" val="4001147937"/>
                    </a:ext>
                  </a:extLst>
                </a:gridCol>
                <a:gridCol w="1693027">
                  <a:extLst>
                    <a:ext uri="{9D8B030D-6E8A-4147-A177-3AD203B41FA5}">
                      <a16:colId xmlns:a16="http://schemas.microsoft.com/office/drawing/2014/main" val="2544476122"/>
                    </a:ext>
                  </a:extLst>
                </a:gridCol>
                <a:gridCol w="1693027">
                  <a:extLst>
                    <a:ext uri="{9D8B030D-6E8A-4147-A177-3AD203B41FA5}">
                      <a16:colId xmlns:a16="http://schemas.microsoft.com/office/drawing/2014/main" val="444883633"/>
                    </a:ext>
                  </a:extLst>
                </a:gridCol>
                <a:gridCol w="1797412">
                  <a:extLst>
                    <a:ext uri="{9D8B030D-6E8A-4147-A177-3AD203B41FA5}">
                      <a16:colId xmlns:a16="http://schemas.microsoft.com/office/drawing/2014/main" val="1321129224"/>
                    </a:ext>
                  </a:extLst>
                </a:gridCol>
              </a:tblGrid>
              <a:tr h="1848470">
                <a:tc>
                  <a:txBody>
                    <a:bodyPr/>
                    <a:lstStyle/>
                    <a:p>
                      <a:pPr algn="ctr" fontAlgn="b"/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</a:rPr>
                        <a:t>4A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>
                          <a:effectLst/>
                        </a:rPr>
                        <a:t>4B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>
                          <a:effectLst/>
                        </a:rPr>
                        <a:t>Overlapping LEAs between 4A and 4B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</a:rPr>
                        <a:t># of LEAs needing to be reviewed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15769841"/>
                  </a:ext>
                </a:extLst>
              </a:tr>
              <a:tr h="504082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2019-20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 dirty="0">
                          <a:effectLst/>
                        </a:rPr>
                        <a:t>10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>
                          <a:effectLst/>
                        </a:rPr>
                        <a:t>15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>
                          <a:effectLst/>
                        </a:rPr>
                        <a:t>9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1" u="none" strike="noStrike" dirty="0">
                          <a:effectLst/>
                        </a:rPr>
                        <a:t>16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7036372"/>
                  </a:ext>
                </a:extLst>
              </a:tr>
              <a:tr h="504082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2020-21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>
                          <a:effectLst/>
                        </a:rPr>
                        <a:t>4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 dirty="0">
                          <a:effectLst/>
                        </a:rPr>
                        <a:t>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>
                          <a:effectLst/>
                        </a:rPr>
                        <a:t>4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1" u="none" strike="noStrike" dirty="0">
                          <a:effectLst/>
                        </a:rPr>
                        <a:t>4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30712929"/>
                  </a:ext>
                </a:extLst>
              </a:tr>
              <a:tr h="504082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2021-22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>
                          <a:effectLst/>
                        </a:rPr>
                        <a:t>12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 dirty="0">
                          <a:effectLst/>
                        </a:rPr>
                        <a:t>17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u="none" strike="noStrike">
                          <a:effectLst/>
                        </a:rPr>
                        <a:t>12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1" u="none" strike="noStrike" dirty="0">
                          <a:effectLst/>
                        </a:rPr>
                        <a:t>17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069195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B46D26-DFD6-374A-1887-A4C35316C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D18B3-0EB7-EEDA-A687-31FB087ED3E6}"/>
              </a:ext>
            </a:extLst>
          </p:cNvPr>
          <p:cNvSpPr/>
          <p:nvPr/>
        </p:nvSpPr>
        <p:spPr>
          <a:xfrm>
            <a:off x="7892752" y="1661689"/>
            <a:ext cx="1657647" cy="3647440"/>
          </a:xfrm>
          <a:prstGeom prst="roundRect">
            <a:avLst/>
          </a:prstGeom>
          <a:noFill/>
          <a:ln w="28575">
            <a:solidFill>
              <a:srgbClr val="268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CDA5-A945-AD6A-5EB6-EE86AD8B1433}"/>
              </a:ext>
            </a:extLst>
          </p:cNvPr>
          <p:cNvSpPr txBox="1"/>
          <p:nvPr/>
        </p:nvSpPr>
        <p:spPr>
          <a:xfrm>
            <a:off x="9737764" y="2451601"/>
            <a:ext cx="23354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1579B"/>
                </a:solidFill>
              </a:rPr>
              <a:t>Most LEAs exceeding the threshold with 4A also exceed with 4B</a:t>
            </a:r>
          </a:p>
          <a:p>
            <a:endParaRPr lang="en-US" b="1" dirty="0">
              <a:solidFill>
                <a:srgbClr val="01579B"/>
              </a:solidFill>
            </a:endParaRPr>
          </a:p>
          <a:p>
            <a:r>
              <a:rPr lang="en-US" b="1" dirty="0">
                <a:solidFill>
                  <a:srgbClr val="01579B"/>
                </a:solidFill>
              </a:rPr>
              <a:t>NM ends up reviewing discipline policies of 11% of LEAs annually with the proposing methodology. </a:t>
            </a:r>
          </a:p>
        </p:txBody>
      </p:sp>
    </p:spTree>
    <p:extLst>
      <p:ext uri="{BB962C8B-B14F-4D97-AF65-F5344CB8AC3E}">
        <p14:creationId xmlns:p14="http://schemas.microsoft.com/office/powerpoint/2010/main" val="100491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7D7FD-D2F8-4D56-D4B0-8078C8D04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Proposing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DBC5E-2CDD-BF4B-75B3-601C24691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689" y="1326832"/>
            <a:ext cx="11056622" cy="43414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/>
              <a:t>Problems it’ll solve</a:t>
            </a:r>
          </a:p>
          <a:p>
            <a:r>
              <a:rPr lang="en-US" dirty="0"/>
              <a:t>Most LEAs will meet the minimum N size rule</a:t>
            </a:r>
          </a:p>
          <a:p>
            <a:r>
              <a:rPr lang="en-US" dirty="0"/>
              <a:t>11% of LEAs’ policies will be reviewed annually</a:t>
            </a:r>
          </a:p>
          <a:p>
            <a:r>
              <a:rPr lang="en-US" dirty="0"/>
              <a:t>The threshold of significance will be set at x3 of the state rate</a:t>
            </a:r>
          </a:p>
          <a:p>
            <a:pPr marL="0" indent="0">
              <a:buNone/>
            </a:pPr>
            <a:r>
              <a:rPr lang="en-US" b="1" dirty="0">
                <a:solidFill>
                  <a:srgbClr val="26847A"/>
                </a:solidFill>
              </a:rPr>
              <a:t>No more OSEP inquiry</a:t>
            </a:r>
          </a:p>
          <a:p>
            <a:pPr marL="0" indent="0">
              <a:buNone/>
            </a:pPr>
            <a:r>
              <a:rPr lang="en-US" b="1" dirty="0">
                <a:solidFill>
                  <a:srgbClr val="26847A"/>
                </a:solidFill>
              </a:rPr>
              <a:t> </a:t>
            </a:r>
          </a:p>
          <a:p>
            <a:pPr marL="0" indent="0">
              <a:buNone/>
            </a:pPr>
            <a:r>
              <a:rPr lang="en-US" b="1" u="sng" dirty="0"/>
              <a:t>Remaining Problems</a:t>
            </a:r>
            <a:r>
              <a:rPr lang="en-US" b="1" dirty="0">
                <a:solidFill>
                  <a:srgbClr val="26847A"/>
                </a:solidFill>
              </a:rPr>
              <a:t> </a:t>
            </a:r>
          </a:p>
          <a:p>
            <a:r>
              <a:rPr lang="en-US" dirty="0"/>
              <a:t>NM must review about 11% of LEAs’ policies annually -&gt; high monitoring burden</a:t>
            </a:r>
          </a:p>
          <a:p>
            <a:pPr lvl="1"/>
            <a:r>
              <a:rPr lang="en-US" dirty="0"/>
              <a:t>many LEAs exceeded the threshold with only 1 student with OSS&gt;10 days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2222F-2AA3-CE1E-0549-1FD42B2C6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03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E3630-C03E-26D1-432D-0FAA439C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 Comments?</a:t>
            </a:r>
          </a:p>
        </p:txBody>
      </p:sp>
    </p:spTree>
    <p:extLst>
      <p:ext uri="{BB962C8B-B14F-4D97-AF65-F5344CB8AC3E}">
        <p14:creationId xmlns:p14="http://schemas.microsoft.com/office/powerpoint/2010/main" val="3203972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279CC-FCD9-6713-07CA-6DFF18C0A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you ever think…?</a:t>
            </a:r>
          </a:p>
        </p:txBody>
      </p:sp>
      <p:pic>
        <p:nvPicPr>
          <p:cNvPr id="6" name="Content Placeholder 5" descr="Young woman thinking">
            <a:extLst>
              <a:ext uri="{FF2B5EF4-FFF2-40B4-BE49-F238E27FC236}">
                <a16:creationId xmlns:a16="http://schemas.microsoft.com/office/drawing/2014/main" id="{B8E69CF3-1370-B6E3-DEA3-B31F893D20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6080" y="1825625"/>
            <a:ext cx="5522377" cy="36861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1EFBDF-EAD3-7B72-2FD1-84A861789E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CCDA93C3-4EC9-F45E-A8F5-6F4FCD5C40A9}"/>
              </a:ext>
            </a:extLst>
          </p:cNvPr>
          <p:cNvSpPr/>
          <p:nvPr/>
        </p:nvSpPr>
        <p:spPr>
          <a:xfrm>
            <a:off x="337126" y="1543360"/>
            <a:ext cx="2503055" cy="1581653"/>
          </a:xfrm>
          <a:prstGeom prst="wedgeRoundRectCallout">
            <a:avLst>
              <a:gd name="adj1" fmla="val 51123"/>
              <a:gd name="adj2" fmla="val 80895"/>
              <a:gd name="adj3" fmla="val 16667"/>
            </a:avLst>
          </a:prstGeom>
          <a:solidFill>
            <a:srgbClr val="3D4F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is NM’s suspension/expulsion rates among students with disabilities?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58990C3-614A-EC20-07A7-90FFEAE801DA}"/>
              </a:ext>
            </a:extLst>
          </p:cNvPr>
          <p:cNvSpPr/>
          <p:nvPr/>
        </p:nvSpPr>
        <p:spPr>
          <a:xfrm>
            <a:off x="337126" y="3668712"/>
            <a:ext cx="2503055" cy="1581653"/>
          </a:xfrm>
          <a:prstGeom prst="wedgeRoundRectCallout">
            <a:avLst>
              <a:gd name="adj1" fmla="val 64407"/>
              <a:gd name="adj2" fmla="val 13447"/>
              <a:gd name="adj3" fmla="val 16667"/>
            </a:avLst>
          </a:prstGeom>
          <a:solidFill>
            <a:srgbClr val="2684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Are students with disabilities suspended/expelled at a comparable rate across the sate?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C9BD4CA4-4215-6029-F471-C7B4AE14314E}"/>
              </a:ext>
            </a:extLst>
          </p:cNvPr>
          <p:cNvSpPr/>
          <p:nvPr/>
        </p:nvSpPr>
        <p:spPr>
          <a:xfrm>
            <a:off x="9130145" y="686672"/>
            <a:ext cx="2971176" cy="1581653"/>
          </a:xfrm>
          <a:prstGeom prst="wedgeRoundRectCallout">
            <a:avLst>
              <a:gd name="adj1" fmla="val -49820"/>
              <a:gd name="adj2" fmla="val 67756"/>
              <a:gd name="adj3" fmla="val 16667"/>
            </a:avLst>
          </a:prstGeom>
          <a:solidFill>
            <a:srgbClr val="2684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hope students of a particular racial group aren’t suspended/expelled more than others!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CC1508A2-2B6D-0999-C8ED-94D9884F6F8F}"/>
              </a:ext>
            </a:extLst>
          </p:cNvPr>
          <p:cNvSpPr/>
          <p:nvPr/>
        </p:nvSpPr>
        <p:spPr>
          <a:xfrm>
            <a:off x="9056253" y="2877885"/>
            <a:ext cx="2971176" cy="2372480"/>
          </a:xfrm>
          <a:prstGeom prst="wedgeRoundRectCallout">
            <a:avLst>
              <a:gd name="adj1" fmla="val -52618"/>
              <a:gd name="adj2" fmla="val 57245"/>
              <a:gd name="adj3" fmla="val 16667"/>
            </a:avLst>
          </a:prstGeom>
          <a:solidFill>
            <a:srgbClr val="01579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is NM’s Special Education Division doing to monitor approproiate usage of suspensions/expulsions for students with disabilities?</a:t>
            </a:r>
          </a:p>
        </p:txBody>
      </p:sp>
    </p:spTree>
    <p:extLst>
      <p:ext uri="{BB962C8B-B14F-4D97-AF65-F5344CB8AC3E}">
        <p14:creationId xmlns:p14="http://schemas.microsoft.com/office/powerpoint/2010/main" val="249488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579B"/>
                </a:solidFill>
              </a:rPr>
              <a:t>For More Information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54809C-75FC-F14B-BB2D-23EC86BA8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A591CA-5CCE-2347-919F-ADE8113BB4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ontent Placeholder 13"/>
          <p:cNvSpPr txBox="1">
            <a:spLocks/>
          </p:cNvSpPr>
          <p:nvPr/>
        </p:nvSpPr>
        <p:spPr>
          <a:xfrm>
            <a:off x="1424650" y="1250149"/>
            <a:ext cx="10190772" cy="43140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noProof="0" dirty="0">
                <a:ln>
                  <a:noFill/>
                </a:ln>
                <a:solidFill>
                  <a:srgbClr val="1C313A"/>
                </a:solidFill>
                <a:effectLst/>
                <a:uLnTx/>
                <a:uFillTx/>
                <a:cs typeface="Corbel"/>
              </a:rPr>
              <a:t>Visit the IDC website </a:t>
            </a:r>
            <a:b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D466E"/>
                </a:solidFill>
                <a:effectLst/>
                <a:uLnTx/>
                <a:uFillTx/>
                <a:cs typeface="Corbel"/>
              </a:rPr>
            </a:b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1579B"/>
                </a:solidFill>
                <a:effectLst/>
                <a:uLnTx/>
                <a:uFillTx/>
                <a:cs typeface="Corbel"/>
                <a:hlinkClick r:id="rId2" tooltip="IDEA data center"/>
              </a:rPr>
              <a:t>http://ideadata.org/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1579B"/>
              </a:solidFill>
              <a:effectLst/>
              <a:uLnTx/>
              <a:uFillTx/>
              <a:cs typeface="Corbe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1C313A"/>
                </a:solidFill>
                <a:effectLst/>
                <a:uLnTx/>
                <a:uFillTx/>
                <a:cs typeface="Corbel"/>
              </a:rPr>
              <a:t>Follow us on Twitter</a:t>
            </a:r>
            <a:b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C313A"/>
                </a:solidFill>
                <a:effectLst/>
                <a:uLnTx/>
                <a:uFillTx/>
                <a:cs typeface="Corbel"/>
              </a:rPr>
            </a:b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1579B"/>
                </a:solidFill>
                <a:effectLst/>
                <a:uLnTx/>
                <a:uFillTx/>
                <a:cs typeface="Corbel"/>
                <a:hlinkClick r:id="rId3" tooltip="https://twitter.com/ideadatacenter"/>
              </a:rPr>
              <a:t>https://twitter.com/ideadatacenter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1579B"/>
              </a:solidFill>
              <a:effectLst/>
              <a:uLnTx/>
              <a:uFillTx/>
              <a:cs typeface="Corbe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1C313A"/>
                </a:solidFill>
                <a:effectLst/>
                <a:uLnTx/>
                <a:uFillTx/>
                <a:cs typeface="Corbel"/>
              </a:rPr>
              <a:t>Follow us on LinkedIn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sng" strike="noStrike" kern="1200" cap="none" spc="0" normalizeH="0" baseline="0" noProof="0" dirty="0">
                <a:ln>
                  <a:noFill/>
                </a:ln>
                <a:solidFill>
                  <a:srgbClr val="01579B"/>
                </a:solidFill>
                <a:effectLst/>
                <a:uLnTx/>
                <a:uFillTx/>
                <a:hlinkClick r:id="rId4"/>
              </a:rPr>
              <a:t>http://www.linkedin.com/company/idea-data-center</a:t>
            </a:r>
            <a:r>
              <a:rPr kumimoji="0" lang="en-US" sz="3000" b="0" i="0" u="sng" strike="noStrike" kern="1200" cap="none" spc="0" normalizeH="0" baseline="0" noProof="0" dirty="0">
                <a:ln>
                  <a:noFill/>
                </a:ln>
                <a:solidFill>
                  <a:srgbClr val="01579B"/>
                </a:solidFill>
                <a:effectLst/>
                <a:uLnTx/>
                <a:uFillTx/>
              </a:rPr>
              <a:t> 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1579B"/>
              </a:solidFill>
              <a:effectLst/>
              <a:uLnTx/>
              <a:uFillTx/>
              <a:cs typeface="Corbel"/>
            </a:endParaRPr>
          </a:p>
        </p:txBody>
      </p:sp>
      <p:pic>
        <p:nvPicPr>
          <p:cNvPr id="6" name="Picture 5" descr="Twitter logo.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2" y="3073199"/>
            <a:ext cx="390242" cy="317264"/>
          </a:xfrm>
          <a:prstGeom prst="rect">
            <a:avLst/>
          </a:prstGeom>
        </p:spPr>
      </p:pic>
      <p:pic>
        <p:nvPicPr>
          <p:cNvPr id="9" name="Picture 8" descr="LinkedIn logo.">
            <a:extLst>
              <a:ext uri="{FF2B5EF4-FFF2-40B4-BE49-F238E27FC236}">
                <a16:creationId xmlns:a16="http://schemas.microsoft.com/office/drawing/2014/main" id="{3840A5C2-3B9B-A044-9D36-9348C7D54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560" y="4272302"/>
            <a:ext cx="531313" cy="450917"/>
          </a:xfrm>
          <a:prstGeom prst="rect">
            <a:avLst/>
          </a:prstGeom>
        </p:spPr>
      </p:pic>
      <p:pic>
        <p:nvPicPr>
          <p:cNvPr id="13" name="Picture 12" descr="Twitter logo.">
            <a:extLst>
              <a:ext uri="{FF2B5EF4-FFF2-40B4-BE49-F238E27FC236}">
                <a16:creationId xmlns:a16="http://schemas.microsoft.com/office/drawing/2014/main" id="{D2B1C2CC-B0E7-384B-842E-5D157F1B55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560" y="2991573"/>
            <a:ext cx="531313" cy="4370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78CF1A7-33A7-A643-BFF6-59A984ED64A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8090" b="-849"/>
          <a:stretch/>
        </p:blipFill>
        <p:spPr>
          <a:xfrm>
            <a:off x="537028" y="1690784"/>
            <a:ext cx="692376" cy="43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863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B57E622-2165-F44C-B02A-C4E4E7B41668}"/>
              </a:ext>
            </a:extLst>
          </p:cNvPr>
          <p:cNvSpPr txBox="1">
            <a:spLocks/>
          </p:cNvSpPr>
          <p:nvPr/>
        </p:nvSpPr>
        <p:spPr>
          <a:xfrm>
            <a:off x="11189155" y="6102351"/>
            <a:ext cx="426267" cy="507999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3A591CA-5CCE-2347-919F-ADE8113BB43B}" type="slidenum">
              <a:rPr lang="en-US" smtClean="0">
                <a:solidFill>
                  <a:srgbClr val="01579B"/>
                </a:solidFill>
                <a:latin typeface="Calibri" panose="020F0502020204030204"/>
              </a:rPr>
              <a:pPr>
                <a:defRPr/>
              </a:pPr>
              <a:t>31</a:t>
            </a:fld>
            <a:endParaRPr lang="en-US" dirty="0">
              <a:solidFill>
                <a:srgbClr val="01579B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32151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9DAB5F-057A-70F8-0508-55EE84B270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t"/>
          <a:lstStyle/>
          <a:p>
            <a:endParaRPr lang="en-US" dirty="0"/>
          </a:p>
          <a:p>
            <a:r>
              <a:rPr lang="en-US" dirty="0"/>
              <a:t>We are here to discuss NM’s policies surrounding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00F040-922F-4DB4-52EB-C053E8719DF8}"/>
              </a:ext>
            </a:extLst>
          </p:cNvPr>
          <p:cNvSpPr/>
          <p:nvPr/>
        </p:nvSpPr>
        <p:spPr>
          <a:xfrm>
            <a:off x="1584180" y="2583872"/>
            <a:ext cx="9213272" cy="2078182"/>
          </a:xfrm>
          <a:prstGeom prst="rect">
            <a:avLst/>
          </a:prstGeom>
          <a:solidFill>
            <a:srgbClr val="2684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the long-term out-of-school suspensions/expulsions of students with disabilities </a:t>
            </a:r>
          </a:p>
        </p:txBody>
      </p:sp>
    </p:spTree>
    <p:extLst>
      <p:ext uri="{BB962C8B-B14F-4D97-AF65-F5344CB8AC3E}">
        <p14:creationId xmlns:p14="http://schemas.microsoft.com/office/powerpoint/2010/main" val="2381909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0071C-4047-AAFD-FB16-1676098C5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long-term suspensions/expulsions of student with disabilities matter?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32F15A-9563-6E82-A6D8-2B0EACBAFA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956748-D12A-CB4D-F6DE-CDBACDF41CD5}"/>
              </a:ext>
            </a:extLst>
          </p:cNvPr>
          <p:cNvSpPr/>
          <p:nvPr/>
        </p:nvSpPr>
        <p:spPr>
          <a:xfrm>
            <a:off x="1026160" y="1690688"/>
            <a:ext cx="3799840" cy="2383472"/>
          </a:xfrm>
          <a:prstGeom prst="roundRect">
            <a:avLst/>
          </a:prstGeom>
          <a:solidFill>
            <a:srgbClr val="2684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&gt;10 days = manifestation determination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304BAEE-1E90-0116-52FF-D972E910A558}"/>
              </a:ext>
            </a:extLst>
          </p:cNvPr>
          <p:cNvSpPr/>
          <p:nvPr/>
        </p:nvSpPr>
        <p:spPr>
          <a:xfrm>
            <a:off x="7640320" y="1690688"/>
            <a:ext cx="3688080" cy="2646680"/>
          </a:xfrm>
          <a:prstGeom prst="roundRect">
            <a:avLst/>
          </a:prstGeom>
          <a:solidFill>
            <a:srgbClr val="01579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More time in the classroom = better academic outcomes</a:t>
            </a:r>
            <a:endParaRPr lang="en-US" sz="28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CFC43B5-31CF-8D4F-AC5B-9CAF5DC010F6}"/>
              </a:ext>
            </a:extLst>
          </p:cNvPr>
          <p:cNvSpPr/>
          <p:nvPr/>
        </p:nvSpPr>
        <p:spPr>
          <a:xfrm>
            <a:off x="5171440" y="3578860"/>
            <a:ext cx="2123440" cy="2006600"/>
          </a:xfrm>
          <a:prstGeom prst="roundRect">
            <a:avLst/>
          </a:prstGeom>
          <a:solidFill>
            <a:srgbClr val="3D4F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It’s about equity!</a:t>
            </a:r>
          </a:p>
        </p:txBody>
      </p:sp>
    </p:spTree>
    <p:extLst>
      <p:ext uri="{BB962C8B-B14F-4D97-AF65-F5344CB8AC3E}">
        <p14:creationId xmlns:p14="http://schemas.microsoft.com/office/powerpoint/2010/main" val="369374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BBF4C-BD5D-3B28-E0AB-A157009F5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 me introduce myself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pic>
        <p:nvPicPr>
          <p:cNvPr id="8" name="Content Placeholder 7" descr="A person on skis in the snow&#10;&#10;Description automatically generated">
            <a:extLst>
              <a:ext uri="{FF2B5EF4-FFF2-40B4-BE49-F238E27FC236}">
                <a16:creationId xmlns:a16="http://schemas.microsoft.com/office/drawing/2014/main" id="{C63CBD87-F7C2-1835-3081-DF21D0202F1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5911" y="1725521"/>
            <a:ext cx="2816942" cy="3786279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0268DE-6A7B-3F7A-1C23-DC25EBEE2C0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100052" y="1690688"/>
            <a:ext cx="7515370" cy="3820375"/>
          </a:xfrm>
        </p:spPr>
        <p:txBody>
          <a:bodyPr/>
          <a:lstStyle/>
          <a:p>
            <a:r>
              <a:rPr lang="en-US" dirty="0"/>
              <a:t>Miki Imura </a:t>
            </a:r>
          </a:p>
          <a:p>
            <a:r>
              <a:rPr lang="en-US" dirty="0"/>
              <a:t>Former special ed data analyst for the CO Dept of Ed</a:t>
            </a:r>
          </a:p>
          <a:p>
            <a:r>
              <a:rPr lang="en-US" dirty="0"/>
              <a:t>Consultant at the IDEA Data Center (IDC)</a:t>
            </a:r>
          </a:p>
          <a:p>
            <a:pPr lvl="1"/>
            <a:r>
              <a:rPr lang="en-US" dirty="0"/>
              <a:t>Office of Special Education Programs at the U.S. Ed funds centers that consult with States</a:t>
            </a:r>
          </a:p>
          <a:p>
            <a:pPr lvl="1"/>
            <a:r>
              <a:rPr lang="en-US" dirty="0"/>
              <a:t>IDC specializes in special education data and policies</a:t>
            </a:r>
          </a:p>
          <a:p>
            <a:pPr lvl="1"/>
            <a:r>
              <a:rPr lang="en-US" dirty="0"/>
              <a:t>Our service is free! :D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50103-587B-D742-036F-04768EADDE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63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E8D40-C6B1-C089-A5CF-EFE32C74A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State Performance Plan / Annual Performance Report (SPP/APR)?</a:t>
            </a:r>
          </a:p>
        </p:txBody>
      </p:sp>
    </p:spTree>
    <p:extLst>
      <p:ext uri="{BB962C8B-B14F-4D97-AF65-F5344CB8AC3E}">
        <p14:creationId xmlns:p14="http://schemas.microsoft.com/office/powerpoint/2010/main" val="4178974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data analysis clip art - Clip Art Library">
            <a:extLst>
              <a:ext uri="{FF2B5EF4-FFF2-40B4-BE49-F238E27FC236}">
                <a16:creationId xmlns:a16="http://schemas.microsoft.com/office/drawing/2014/main" id="{7C9845C9-B057-9AEC-F7E0-0DF989B13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23" y="1669154"/>
            <a:ext cx="1517377" cy="135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C8C9679A-7A5B-CC96-FDA4-1FBEE01F1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571" y="365125"/>
            <a:ext cx="10515600" cy="1325563"/>
          </a:xfrm>
        </p:spPr>
        <p:txBody>
          <a:bodyPr/>
          <a:lstStyle/>
          <a:p>
            <a:r>
              <a:rPr lang="en-US" dirty="0"/>
              <a:t>Education Data Reporting Overview:</a:t>
            </a:r>
          </a:p>
        </p:txBody>
      </p:sp>
      <p:pic>
        <p:nvPicPr>
          <p:cNvPr id="1026" name="Picture 2" descr="Government - Free buildings icons">
            <a:extLst>
              <a:ext uri="{FF2B5EF4-FFF2-40B4-BE49-F238E27FC236}">
                <a16:creationId xmlns:a16="http://schemas.microsoft.com/office/drawing/2014/main" id="{209EE02C-72F4-132B-9800-77E0B49EA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399" y="2290619"/>
            <a:ext cx="2805636" cy="280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5AD8AB-7C6B-D674-E8D5-9DE0D9B4173F}"/>
              </a:ext>
            </a:extLst>
          </p:cNvPr>
          <p:cNvSpPr txBox="1"/>
          <p:nvPr/>
        </p:nvSpPr>
        <p:spPr>
          <a:xfrm>
            <a:off x="7804399" y="5209309"/>
            <a:ext cx="280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U.S. Secretary of Education</a:t>
            </a:r>
          </a:p>
        </p:txBody>
      </p:sp>
      <p:pic>
        <p:nvPicPr>
          <p:cNvPr id="1028" name="Picture 4" descr="Bright Colors USA Map Clip Art United States of America - Etsy Finland">
            <a:extLst>
              <a:ext uri="{FF2B5EF4-FFF2-40B4-BE49-F238E27FC236}">
                <a16:creationId xmlns:a16="http://schemas.microsoft.com/office/drawing/2014/main" id="{162766A5-BF1B-C312-3F21-533A2F57F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74" y="2836966"/>
            <a:ext cx="3110674" cy="237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E9C62CD-45BF-3763-9BA2-AF92C940FD9A}"/>
              </a:ext>
            </a:extLst>
          </p:cNvPr>
          <p:cNvCxnSpPr/>
          <p:nvPr/>
        </p:nvCxnSpPr>
        <p:spPr>
          <a:xfrm>
            <a:off x="4416552" y="2999232"/>
            <a:ext cx="317296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48A184-5451-F161-1115-092DD2B31C0C}"/>
              </a:ext>
            </a:extLst>
          </p:cNvPr>
          <p:cNvSpPr txBox="1"/>
          <p:nvPr/>
        </p:nvSpPr>
        <p:spPr>
          <a:xfrm>
            <a:off x="5319896" y="1621240"/>
            <a:ext cx="22311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/>
              <a:t>Education</a:t>
            </a:r>
          </a:p>
          <a:p>
            <a:pPr algn="r"/>
            <a:r>
              <a:rPr lang="en-US" sz="2800" b="1" dirty="0"/>
              <a:t>Data / Reports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97F7D11-A5B5-EBAB-6BAC-DF6196B62970}"/>
              </a:ext>
            </a:extLst>
          </p:cNvPr>
          <p:cNvCxnSpPr>
            <a:cxnSpLocks/>
          </p:cNvCxnSpPr>
          <p:nvPr/>
        </p:nvCxnSpPr>
        <p:spPr>
          <a:xfrm flipH="1">
            <a:off x="4416551" y="4568952"/>
            <a:ext cx="324154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64ECDDD-347B-FBA2-18A9-2CA265F1925E}"/>
              </a:ext>
            </a:extLst>
          </p:cNvPr>
          <p:cNvSpPr txBox="1"/>
          <p:nvPr/>
        </p:nvSpPr>
        <p:spPr>
          <a:xfrm>
            <a:off x="1159574" y="5352382"/>
            <a:ext cx="280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States and Territories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CF16B5-3B9A-0DC5-B44F-0C658ABA0A34}"/>
              </a:ext>
            </a:extLst>
          </p:cNvPr>
          <p:cNvSpPr txBox="1"/>
          <p:nvPr/>
        </p:nvSpPr>
        <p:spPr>
          <a:xfrm>
            <a:off x="4581278" y="4564735"/>
            <a:ext cx="29180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Accountability</a:t>
            </a:r>
          </a:p>
          <a:p>
            <a:r>
              <a:rPr lang="en-US" sz="2800" b="1"/>
              <a:t>&amp; Funding</a:t>
            </a:r>
          </a:p>
        </p:txBody>
      </p:sp>
      <p:pic>
        <p:nvPicPr>
          <p:cNvPr id="1030" name="Picture 6" descr="Money Clipart-bag of money icon clipart">
            <a:extLst>
              <a:ext uri="{FF2B5EF4-FFF2-40B4-BE49-F238E27FC236}">
                <a16:creationId xmlns:a16="http://schemas.microsoft.com/office/drawing/2014/main" id="{BFF32E9A-01E8-9A6D-9848-570A48C21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160" y="5041788"/>
            <a:ext cx="1289567" cy="120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50D2B3CE-CABF-D188-D12A-612F2083AD98}"/>
              </a:ext>
            </a:extLst>
          </p:cNvPr>
          <p:cNvSpPr/>
          <p:nvPr/>
        </p:nvSpPr>
        <p:spPr>
          <a:xfrm>
            <a:off x="7658094" y="521917"/>
            <a:ext cx="3965335" cy="1386784"/>
          </a:xfrm>
          <a:prstGeom prst="wedgeRoundRectCallout">
            <a:avLst>
              <a:gd name="adj1" fmla="val -49134"/>
              <a:gd name="adj2" fmla="val 7448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SPP/APR is one of these education reports all states are required to submit to the Secretary of Education every year.</a:t>
            </a:r>
          </a:p>
        </p:txBody>
      </p:sp>
    </p:spTree>
    <p:extLst>
      <p:ext uri="{BB962C8B-B14F-4D97-AF65-F5344CB8AC3E}">
        <p14:creationId xmlns:p14="http://schemas.microsoft.com/office/powerpoint/2010/main" val="143642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4FB7A-2CD6-EDB4-26F0-475F973C5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SPP/APR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ED9C14-DB78-7B9D-4326-E71D1F52837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765" y="1287486"/>
            <a:ext cx="4388303" cy="3686175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5A59AD-8B72-B3C0-3A73-0A0B1128B374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602278" y="991892"/>
            <a:ext cx="5013144" cy="4959457"/>
          </a:xfrm>
        </p:spPr>
        <p:txBody>
          <a:bodyPr>
            <a:normAutofit/>
          </a:bodyPr>
          <a:lstStyle/>
          <a:p>
            <a:r>
              <a:rPr lang="en-US" dirty="0"/>
              <a:t>All states and U.S. territories must submit annually on Feb 1</a:t>
            </a:r>
            <a:r>
              <a:rPr lang="en-US" baseline="30000" dirty="0"/>
              <a:t>st</a:t>
            </a:r>
            <a:r>
              <a:rPr lang="en-US" dirty="0"/>
              <a:t>.</a:t>
            </a:r>
          </a:p>
          <a:p>
            <a:r>
              <a:rPr lang="en-US" dirty="0"/>
              <a:t>Report how states administer special education to students with IEPs.</a:t>
            </a:r>
          </a:p>
          <a:p>
            <a:r>
              <a:rPr lang="en-US" dirty="0"/>
              <a:t>Divided into 17 indicators (next slide).</a:t>
            </a:r>
          </a:p>
          <a:p>
            <a:r>
              <a:rPr lang="en-US" dirty="0"/>
              <a:t>States must set 6-year targets for each indicator and report how well they did against the target every year.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AFFA42-040D-C04D-B389-220F37DAE5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3A591CA-5CCE-2347-919F-ADE8113BB43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B26C3D-88FF-EE18-8CD8-F666CA749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235" y="2131898"/>
            <a:ext cx="2959690" cy="353553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1250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C generic presentation PPT template" id="{22BF4D7D-48F6-4DF3-8FB0-B122723F3545}" vid="{EF4B00EA-0067-4CA0-BF60-2E5CF5DEF1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afded6f5-d1d0-4596-a1c0-00c047dd6749}" enabled="1" method="Standard" siteId="{7a41925e-f697-4f7c-bec3-0470887ac75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NM Ind4</Template>
  <TotalTime>1778</TotalTime>
  <Words>1853</Words>
  <Application>Microsoft Office PowerPoint</Application>
  <PresentationFormat>Widescreen</PresentationFormat>
  <Paragraphs>419</Paragraphs>
  <Slides>31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Garamond</vt:lpstr>
      <vt:lpstr>Myriad Pro</vt:lpstr>
      <vt:lpstr>Wingdings</vt:lpstr>
      <vt:lpstr>Office Theme</vt:lpstr>
      <vt:lpstr>New Mexico Indicator 4 Stakeholder Discussion</vt:lpstr>
      <vt:lpstr>Outline</vt:lpstr>
      <vt:lpstr>Do you ever think…?</vt:lpstr>
      <vt:lpstr>PowerPoint Presentation</vt:lpstr>
      <vt:lpstr>Why does long-term suspensions/expulsions of student with disabilities matter?</vt:lpstr>
      <vt:lpstr>Let me introduce myself </vt:lpstr>
      <vt:lpstr>What is State Performance Plan / Annual Performance Report (SPP/APR)?</vt:lpstr>
      <vt:lpstr>Education Data Reporting Overview:</vt:lpstr>
      <vt:lpstr>SPP/APR</vt:lpstr>
      <vt:lpstr>SPP/APR Indicators</vt:lpstr>
      <vt:lpstr>SPP/APR Indicator 4</vt:lpstr>
      <vt:lpstr>What Is Indicator 4? </vt:lpstr>
      <vt:lpstr>What Is Indicator 4? </vt:lpstr>
      <vt:lpstr>What Is Indicator 4A? – State vs. LEA Comparison </vt:lpstr>
      <vt:lpstr>What Is Indicator 4B? – State vs. LEA by Race Comparison</vt:lpstr>
      <vt:lpstr>What Is Indicator 4? – Minimum cell/N size</vt:lpstr>
      <vt:lpstr>What Is Indicator 4? - Recap </vt:lpstr>
      <vt:lpstr>How is Ind4 currently implemented in NM?</vt:lpstr>
      <vt:lpstr>NM’s Current Methodology </vt:lpstr>
      <vt:lpstr>Current Methodology</vt:lpstr>
      <vt:lpstr>Current Methodology</vt:lpstr>
      <vt:lpstr>Current Methodology</vt:lpstr>
      <vt:lpstr>How is NM proposing to change its Ind4 methodology?</vt:lpstr>
      <vt:lpstr>Proposing Methodology </vt:lpstr>
      <vt:lpstr>Proposing Methodology </vt:lpstr>
      <vt:lpstr>Proposing Methodology </vt:lpstr>
      <vt:lpstr># of LEAs with reviews for policy, procedure, and practices</vt:lpstr>
      <vt:lpstr>Proposing Methodology</vt:lpstr>
      <vt:lpstr>Questions? Comments?</vt:lpstr>
      <vt:lpstr>For More Information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Miki Imura</dc:creator>
  <cp:lastModifiedBy>Miki Imura</cp:lastModifiedBy>
  <cp:revision>1</cp:revision>
  <dcterms:created xsi:type="dcterms:W3CDTF">2023-08-31T17:24:36Z</dcterms:created>
  <dcterms:modified xsi:type="dcterms:W3CDTF">2023-09-06T14:58:02Z</dcterms:modified>
</cp:coreProperties>
</file>