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68.xml"/>
  <Override ContentType="application/vnd.openxmlformats-officedocument.presentationml.slide+xml" PartName="/ppt/slides/slide94.xml"/>
  <Override ContentType="application/vnd.openxmlformats-officedocument.presentationml.slide+xml" PartName="/ppt/slides/slide84.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53.xml"/>
  <Override ContentType="application/vnd.openxmlformats-officedocument.presentationml.slide+xml" PartName="/ppt/slides/slide96.xml"/>
  <Override ContentType="application/vnd.openxmlformats-officedocument.presentationml.slide+xml" PartName="/ppt/slides/slide48.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2.xml"/>
  <Override ContentType="application/vnd.openxmlformats-officedocument.presentationml.slide+xml" PartName="/ppt/slides/slide98.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76.xml"/>
  <Override ContentType="application/vnd.openxmlformats-officedocument.presentationml.slide+xml" PartName="/ppt/slides/slide63.xml"/>
  <Override ContentType="application/vnd.openxmlformats-officedocument.presentationml.slide+xml" PartName="/ppt/slides/slide93.xml"/>
  <Override ContentType="application/vnd.openxmlformats-officedocument.presentationml.slide+xml" PartName="/ppt/slides/slide101.xml"/>
  <Override ContentType="application/vnd.openxmlformats-officedocument.presentationml.slide+xml" PartName="/ppt/slides/slide80.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9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42.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97.xml"/>
  <Override ContentType="application/vnd.openxmlformats-officedocument.presentationml.slide+xml" PartName="/ppt/slides/slide11.xml"/>
  <Override ContentType="application/vnd.openxmlformats-officedocument.presentationml.slide+xml" PartName="/ppt/slides/slide6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79.xml"/>
  <Override ContentType="application/vnd.openxmlformats-officedocument.presentationml.slide+xml" PartName="/ppt/slides/slide49.xml"/>
  <Override ContentType="application/vnd.openxmlformats-officedocument.presentationml.slide+xml" PartName="/ppt/slides/slide83.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40.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99.xml"/>
  <Override ContentType="application/vnd.openxmlformats-officedocument.presentationml.slide+xml" PartName="/ppt/slides/slide3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47.xml"/>
  <Override ContentType="application/vnd.openxmlformats-officedocument.presentationml.slide+xml" PartName="/ppt/slides/slide21.xml"/>
  <Override ContentType="application/vnd.openxmlformats-officedocument.presentationml.slide+xml" PartName="/ppt/slides/slide100.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88.xml"/>
  <Override ContentType="application/vnd.openxmlformats-officedocument.presentationml.slide+xml" PartName="/ppt/slides/slide92.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1.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00.xml"/>
  <Override ContentType="application/vnd.openxmlformats-officedocument.presentationml.notesSlide+xml" PartName="/ppt/notesSlides/notesSlide4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77.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93.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97.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20.xml"/>
  <Override ContentType="application/vnd.openxmlformats-officedocument.presentationml.notesSlide+xml" PartName="/ppt/notesSlides/notesSlide60.xml"/>
  <Override ContentType="application/vnd.openxmlformats-officedocument.presentationml.notesSlide+xml" PartName="/ppt/notesSlides/notesSlide18.xml"/>
  <Override ContentType="application/vnd.openxmlformats-officedocument.presentationml.notesSlide+xml" PartName="/ppt/notesSlides/notesSlide48.xml"/>
  <Override ContentType="application/vnd.openxmlformats-officedocument.presentationml.notesSlide+xml" PartName="/ppt/notesSlides/notesSlide101.xml"/>
  <Override ContentType="application/vnd.openxmlformats-officedocument.presentationml.notesSlide+xml" PartName="/ppt/notesSlides/notesSlide95.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1.xml"/>
  <Override ContentType="application/vnd.openxmlformats-officedocument.presentationml.notesSlide+xml" PartName="/ppt/notesSlides/notesSlide92.xml"/>
  <Override ContentType="application/vnd.openxmlformats-officedocument.presentationml.notesSlide+xml" PartName="/ppt/notesSlides/notesSlide84.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82.xml"/>
  <Override ContentType="application/vnd.openxmlformats-officedocument.presentationml.notesSlide+xml" PartName="/ppt/notesSlides/notesSlide94.xml"/>
  <Override ContentType="application/vnd.openxmlformats-officedocument.presentationml.notesSlide+xml" PartName="/ppt/notesSlides/notesSlide51.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99.xml"/>
  <Override ContentType="application/vnd.openxmlformats-officedocument.presentationml.notesSlide+xml" PartName="/ppt/notesSlides/notesSlide56.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2.xml"/>
  <Override ContentType="application/vnd.openxmlformats-officedocument.presentationml.notesSlide+xml" PartName="/ppt/notesSlides/notesSlide62.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28.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98.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6.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96.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custom-properties+xml" PartName="/docProps/custom.xml"/>
  <Override ContentType="application/binary" PartName="/ppt/metadata"/>
  <Override ContentType="application/vnd.openxmlformats-officedocument.presentationml.notesMaster+xml" PartName="/ppt/notesMasters/notesMaster1.xml"/>
  <Override ContentType="application/vnd.openxmlformats-officedocument.presentationml.commentAuthors+xml" PartName="/ppt/commentAuthors.xml"/>
  <Override ContentType="application/vnd.openxmlformats-officedocument.presentationml.presProps+xml" PartName="/ppt/presProp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48" r:id="rId5"/>
    <p:sldMasterId id="2147483662" r:id="rId6"/>
    <p:sldMasterId id="2147483672"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 id="290" r:id="rId43"/>
    <p:sldId id="291" r:id="rId44"/>
    <p:sldId id="292" r:id="rId45"/>
    <p:sldId id="293" r:id="rId46"/>
    <p:sldId id="294" r:id="rId47"/>
    <p:sldId id="295" r:id="rId48"/>
    <p:sldId id="296" r:id="rId49"/>
    <p:sldId id="297" r:id="rId50"/>
    <p:sldId id="298" r:id="rId51"/>
    <p:sldId id="299" r:id="rId52"/>
    <p:sldId id="300" r:id="rId53"/>
    <p:sldId id="301" r:id="rId54"/>
    <p:sldId id="302" r:id="rId55"/>
    <p:sldId id="303" r:id="rId56"/>
    <p:sldId id="304" r:id="rId57"/>
    <p:sldId id="305" r:id="rId58"/>
    <p:sldId id="306" r:id="rId59"/>
    <p:sldId id="307" r:id="rId60"/>
    <p:sldId id="308" r:id="rId61"/>
    <p:sldId id="309" r:id="rId62"/>
    <p:sldId id="310" r:id="rId63"/>
    <p:sldId id="311" r:id="rId64"/>
    <p:sldId id="312" r:id="rId65"/>
    <p:sldId id="313" r:id="rId66"/>
    <p:sldId id="314" r:id="rId67"/>
    <p:sldId id="315" r:id="rId68"/>
    <p:sldId id="316" r:id="rId69"/>
    <p:sldId id="317" r:id="rId70"/>
    <p:sldId id="318" r:id="rId71"/>
    <p:sldId id="319" r:id="rId72"/>
    <p:sldId id="320" r:id="rId73"/>
    <p:sldId id="321" r:id="rId74"/>
    <p:sldId id="322" r:id="rId75"/>
    <p:sldId id="323" r:id="rId76"/>
    <p:sldId id="324" r:id="rId77"/>
    <p:sldId id="325" r:id="rId78"/>
    <p:sldId id="326" r:id="rId79"/>
    <p:sldId id="327" r:id="rId80"/>
    <p:sldId id="328" r:id="rId81"/>
    <p:sldId id="329" r:id="rId82"/>
    <p:sldId id="330" r:id="rId83"/>
    <p:sldId id="331" r:id="rId84"/>
    <p:sldId id="332" r:id="rId85"/>
    <p:sldId id="333" r:id="rId86"/>
    <p:sldId id="334" r:id="rId87"/>
    <p:sldId id="335" r:id="rId88"/>
    <p:sldId id="336" r:id="rId89"/>
    <p:sldId id="337" r:id="rId90"/>
    <p:sldId id="338" r:id="rId91"/>
    <p:sldId id="339" r:id="rId92"/>
    <p:sldId id="340" r:id="rId93"/>
    <p:sldId id="341" r:id="rId94"/>
    <p:sldId id="342" r:id="rId95"/>
    <p:sldId id="343" r:id="rId96"/>
    <p:sldId id="344" r:id="rId97"/>
    <p:sldId id="345" r:id="rId98"/>
    <p:sldId id="346" r:id="rId99"/>
    <p:sldId id="347" r:id="rId100"/>
    <p:sldId id="348" r:id="rId101"/>
    <p:sldId id="349" r:id="rId102"/>
    <p:sldId id="350" r:id="rId103"/>
    <p:sldId id="351" r:id="rId104"/>
    <p:sldId id="352" r:id="rId105"/>
    <p:sldId id="353" r:id="rId106"/>
    <p:sldId id="354" r:id="rId107"/>
    <p:sldId id="355" r:id="rId108"/>
    <p:sldId id="356" r:id="rId109"/>
  </p:sldIdLst>
  <p:sldSz cy="6858000" cx="12192000"/>
  <p:notesSz cx="6858000" cy="9144000"/>
  <p:embeddedFontLst>
    <p:embeddedFont>
      <p:font typeface="Roboto Medium"/>
      <p:regular r:id="rId110"/>
      <p:bold r:id="rId111"/>
      <p:italic r:id="rId112"/>
      <p:boldItalic r:id="rId113"/>
    </p:embeddedFont>
    <p:embeddedFont>
      <p:font typeface="Roboto"/>
      <p:regular r:id="rId114"/>
      <p:bold r:id="rId115"/>
      <p:italic r:id="rId116"/>
      <p:boldItalic r:id="rId117"/>
    </p:embeddedFont>
    <p:embeddedFont>
      <p:font typeface="Book Antiqua"/>
      <p:regular r:id="rId118"/>
      <p:bold r:id="rId119"/>
      <p:italic r:id="rId120"/>
      <p:boldItalic r:id="rId1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122" roundtripDataSignature="AMtx7mjSDiGucYwCXJKafoH70siRPBv/Lw=="/>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1" name="Tamara Burkett"/>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A5C895D4-C0FD-4677-876E-2A6D97F05401}">
  <a:tblStyle styleId="{A5C895D4-C0FD-4677-876E-2A6D97F05401}"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1B480BF9-E4DF-44B7-B839-D4A397AE88BF}" styleName="Table_1">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2.xml"/><Relationship Id="rId42" Type="http://schemas.openxmlformats.org/officeDocument/2006/relationships/slide" Target="slides/slide34.xml"/><Relationship Id="rId41" Type="http://schemas.openxmlformats.org/officeDocument/2006/relationships/slide" Target="slides/slide33.xml"/><Relationship Id="rId44" Type="http://schemas.openxmlformats.org/officeDocument/2006/relationships/slide" Target="slides/slide36.xml"/><Relationship Id="rId43" Type="http://schemas.openxmlformats.org/officeDocument/2006/relationships/slide" Target="slides/slide35.xml"/><Relationship Id="rId46" Type="http://schemas.openxmlformats.org/officeDocument/2006/relationships/slide" Target="slides/slide38.xml"/><Relationship Id="rId45" Type="http://schemas.openxmlformats.org/officeDocument/2006/relationships/slide" Target="slides/slide37.xml"/><Relationship Id="rId107" Type="http://schemas.openxmlformats.org/officeDocument/2006/relationships/slide" Target="slides/slide99.xml"/><Relationship Id="rId106" Type="http://schemas.openxmlformats.org/officeDocument/2006/relationships/slide" Target="slides/slide98.xml"/><Relationship Id="rId105" Type="http://schemas.openxmlformats.org/officeDocument/2006/relationships/slide" Target="slides/slide97.xml"/><Relationship Id="rId104" Type="http://schemas.openxmlformats.org/officeDocument/2006/relationships/slide" Target="slides/slide96.xml"/><Relationship Id="rId109" Type="http://schemas.openxmlformats.org/officeDocument/2006/relationships/slide" Target="slides/slide101.xml"/><Relationship Id="rId108" Type="http://schemas.openxmlformats.org/officeDocument/2006/relationships/slide" Target="slides/slide100.xml"/><Relationship Id="rId48" Type="http://schemas.openxmlformats.org/officeDocument/2006/relationships/slide" Target="slides/slide40.xml"/><Relationship Id="rId47" Type="http://schemas.openxmlformats.org/officeDocument/2006/relationships/slide" Target="slides/slide39.xml"/><Relationship Id="rId49" Type="http://schemas.openxmlformats.org/officeDocument/2006/relationships/slide" Target="slides/slide41.xml"/><Relationship Id="rId103" Type="http://schemas.openxmlformats.org/officeDocument/2006/relationships/slide" Target="slides/slide95.xml"/><Relationship Id="rId102" Type="http://schemas.openxmlformats.org/officeDocument/2006/relationships/slide" Target="slides/slide94.xml"/><Relationship Id="rId101" Type="http://schemas.openxmlformats.org/officeDocument/2006/relationships/slide" Target="slides/slide93.xml"/><Relationship Id="rId100" Type="http://schemas.openxmlformats.org/officeDocument/2006/relationships/slide" Target="slides/slide92.xml"/><Relationship Id="rId31" Type="http://schemas.openxmlformats.org/officeDocument/2006/relationships/slide" Target="slides/slide23.xml"/><Relationship Id="rId30" Type="http://schemas.openxmlformats.org/officeDocument/2006/relationships/slide" Target="slides/slide22.xml"/><Relationship Id="rId33" Type="http://schemas.openxmlformats.org/officeDocument/2006/relationships/slide" Target="slides/slide25.xml"/><Relationship Id="rId32" Type="http://schemas.openxmlformats.org/officeDocument/2006/relationships/slide" Target="slides/slide24.xml"/><Relationship Id="rId35" Type="http://schemas.openxmlformats.org/officeDocument/2006/relationships/slide" Target="slides/slide27.xml"/><Relationship Id="rId34" Type="http://schemas.openxmlformats.org/officeDocument/2006/relationships/slide" Target="slides/slide26.xml"/><Relationship Id="rId37" Type="http://schemas.openxmlformats.org/officeDocument/2006/relationships/slide" Target="slides/slide29.xml"/><Relationship Id="rId36" Type="http://schemas.openxmlformats.org/officeDocument/2006/relationships/slide" Target="slides/slide28.xml"/><Relationship Id="rId39" Type="http://schemas.openxmlformats.org/officeDocument/2006/relationships/slide" Target="slides/slide31.xml"/><Relationship Id="rId38" Type="http://schemas.openxmlformats.org/officeDocument/2006/relationships/slide" Target="slides/slide30.xml"/><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26" Type="http://schemas.openxmlformats.org/officeDocument/2006/relationships/slide" Target="slides/slide18.xml"/><Relationship Id="rId121" Type="http://schemas.openxmlformats.org/officeDocument/2006/relationships/font" Target="fonts/BookAntiqua-boldItalic.fntdata"/><Relationship Id="rId25" Type="http://schemas.openxmlformats.org/officeDocument/2006/relationships/slide" Target="slides/slide17.xml"/><Relationship Id="rId120" Type="http://schemas.openxmlformats.org/officeDocument/2006/relationships/font" Target="fonts/BookAntiqua-italic.fntdata"/><Relationship Id="rId28" Type="http://schemas.openxmlformats.org/officeDocument/2006/relationships/slide" Target="slides/slide20.xml"/><Relationship Id="rId27" Type="http://schemas.openxmlformats.org/officeDocument/2006/relationships/slide" Target="slides/slide19.xml"/><Relationship Id="rId29" Type="http://schemas.openxmlformats.org/officeDocument/2006/relationships/slide" Target="slides/slide21.xml"/><Relationship Id="rId122" Type="http://customschemas.google.com/relationships/presentationmetadata" Target="metadata"/><Relationship Id="rId95" Type="http://schemas.openxmlformats.org/officeDocument/2006/relationships/slide" Target="slides/slide87.xml"/><Relationship Id="rId94" Type="http://schemas.openxmlformats.org/officeDocument/2006/relationships/slide" Target="slides/slide86.xml"/><Relationship Id="rId97" Type="http://schemas.openxmlformats.org/officeDocument/2006/relationships/slide" Target="slides/slide89.xml"/><Relationship Id="rId96" Type="http://schemas.openxmlformats.org/officeDocument/2006/relationships/slide" Target="slides/slide88.xml"/><Relationship Id="rId11" Type="http://schemas.openxmlformats.org/officeDocument/2006/relationships/slide" Target="slides/slide3.xml"/><Relationship Id="rId99" Type="http://schemas.openxmlformats.org/officeDocument/2006/relationships/slide" Target="slides/slide91.xml"/><Relationship Id="rId10" Type="http://schemas.openxmlformats.org/officeDocument/2006/relationships/slide" Target="slides/slide2.xml"/><Relationship Id="rId98" Type="http://schemas.openxmlformats.org/officeDocument/2006/relationships/slide" Target="slides/slide90.xml"/><Relationship Id="rId13" Type="http://schemas.openxmlformats.org/officeDocument/2006/relationships/slide" Target="slides/slide5.xml"/><Relationship Id="rId12" Type="http://schemas.openxmlformats.org/officeDocument/2006/relationships/slide" Target="slides/slide4.xml"/><Relationship Id="rId91" Type="http://schemas.openxmlformats.org/officeDocument/2006/relationships/slide" Target="slides/slide83.xml"/><Relationship Id="rId90" Type="http://schemas.openxmlformats.org/officeDocument/2006/relationships/slide" Target="slides/slide82.xml"/><Relationship Id="rId93" Type="http://schemas.openxmlformats.org/officeDocument/2006/relationships/slide" Target="slides/slide85.xml"/><Relationship Id="rId92" Type="http://schemas.openxmlformats.org/officeDocument/2006/relationships/slide" Target="slides/slide84.xml"/><Relationship Id="rId118" Type="http://schemas.openxmlformats.org/officeDocument/2006/relationships/font" Target="fonts/BookAntiqua-regular.fntdata"/><Relationship Id="rId117" Type="http://schemas.openxmlformats.org/officeDocument/2006/relationships/font" Target="fonts/Roboto-boldItalic.fntdata"/><Relationship Id="rId116" Type="http://schemas.openxmlformats.org/officeDocument/2006/relationships/font" Target="fonts/Roboto-italic.fntdata"/><Relationship Id="rId115" Type="http://schemas.openxmlformats.org/officeDocument/2006/relationships/font" Target="fonts/Roboto-bold.fntdata"/><Relationship Id="rId119" Type="http://schemas.openxmlformats.org/officeDocument/2006/relationships/font" Target="fonts/BookAntiqua-bold.fntdata"/><Relationship Id="rId15" Type="http://schemas.openxmlformats.org/officeDocument/2006/relationships/slide" Target="slides/slide7.xml"/><Relationship Id="rId110" Type="http://schemas.openxmlformats.org/officeDocument/2006/relationships/font" Target="fonts/RobotoMedium-regular.fntdata"/><Relationship Id="rId14" Type="http://schemas.openxmlformats.org/officeDocument/2006/relationships/slide" Target="slides/slide6.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14" Type="http://schemas.openxmlformats.org/officeDocument/2006/relationships/font" Target="fonts/Roboto-regular.fntdata"/><Relationship Id="rId18" Type="http://schemas.openxmlformats.org/officeDocument/2006/relationships/slide" Target="slides/slide10.xml"/><Relationship Id="rId113" Type="http://schemas.openxmlformats.org/officeDocument/2006/relationships/font" Target="fonts/RobotoMedium-boldItalic.fntdata"/><Relationship Id="rId112" Type="http://schemas.openxmlformats.org/officeDocument/2006/relationships/font" Target="fonts/RobotoMedium-italic.fntdata"/><Relationship Id="rId111" Type="http://schemas.openxmlformats.org/officeDocument/2006/relationships/font" Target="fonts/RobotoMedium-bold.fntdata"/><Relationship Id="rId84" Type="http://schemas.openxmlformats.org/officeDocument/2006/relationships/slide" Target="slides/slide76.xml"/><Relationship Id="rId83" Type="http://schemas.openxmlformats.org/officeDocument/2006/relationships/slide" Target="slides/slide75.xml"/><Relationship Id="rId86" Type="http://schemas.openxmlformats.org/officeDocument/2006/relationships/slide" Target="slides/slide78.xml"/><Relationship Id="rId85" Type="http://schemas.openxmlformats.org/officeDocument/2006/relationships/slide" Target="slides/slide77.xml"/><Relationship Id="rId88" Type="http://schemas.openxmlformats.org/officeDocument/2006/relationships/slide" Target="slides/slide80.xml"/><Relationship Id="rId87" Type="http://schemas.openxmlformats.org/officeDocument/2006/relationships/slide" Target="slides/slide79.xml"/><Relationship Id="rId89" Type="http://schemas.openxmlformats.org/officeDocument/2006/relationships/slide" Target="slides/slide81.xml"/><Relationship Id="rId80" Type="http://schemas.openxmlformats.org/officeDocument/2006/relationships/slide" Target="slides/slide72.xml"/><Relationship Id="rId82" Type="http://schemas.openxmlformats.org/officeDocument/2006/relationships/slide" Target="slides/slide74.xml"/><Relationship Id="rId81" Type="http://schemas.openxmlformats.org/officeDocument/2006/relationships/slide" Target="slides/slide73.xml"/><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commentAuthors" Target="commentAuthors.xml"/><Relationship Id="rId9" Type="http://schemas.openxmlformats.org/officeDocument/2006/relationships/slide" Target="slides/slide1.xml"/><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notesMaster" Target="notesMasters/notesMaster1.xml"/><Relationship Id="rId73" Type="http://schemas.openxmlformats.org/officeDocument/2006/relationships/slide" Target="slides/slide65.xml"/><Relationship Id="rId72" Type="http://schemas.openxmlformats.org/officeDocument/2006/relationships/slide" Target="slides/slide64.xml"/><Relationship Id="rId75" Type="http://schemas.openxmlformats.org/officeDocument/2006/relationships/slide" Target="slides/slide67.xml"/><Relationship Id="rId74" Type="http://schemas.openxmlformats.org/officeDocument/2006/relationships/slide" Target="slides/slide66.xml"/><Relationship Id="rId77" Type="http://schemas.openxmlformats.org/officeDocument/2006/relationships/slide" Target="slides/slide69.xml"/><Relationship Id="rId76" Type="http://schemas.openxmlformats.org/officeDocument/2006/relationships/slide" Target="slides/slide68.xml"/><Relationship Id="rId79" Type="http://schemas.openxmlformats.org/officeDocument/2006/relationships/slide" Target="slides/slide71.xml"/><Relationship Id="rId78" Type="http://schemas.openxmlformats.org/officeDocument/2006/relationships/slide" Target="slides/slide70.xml"/><Relationship Id="rId71" Type="http://schemas.openxmlformats.org/officeDocument/2006/relationships/slide" Target="slides/slide63.xml"/><Relationship Id="rId70" Type="http://schemas.openxmlformats.org/officeDocument/2006/relationships/slide" Target="slides/slide62.xml"/><Relationship Id="rId62" Type="http://schemas.openxmlformats.org/officeDocument/2006/relationships/slide" Target="slides/slide54.xml"/><Relationship Id="rId61" Type="http://schemas.openxmlformats.org/officeDocument/2006/relationships/slide" Target="slides/slide53.xml"/><Relationship Id="rId64" Type="http://schemas.openxmlformats.org/officeDocument/2006/relationships/slide" Target="slides/slide56.xml"/><Relationship Id="rId63" Type="http://schemas.openxmlformats.org/officeDocument/2006/relationships/slide" Target="slides/slide55.xml"/><Relationship Id="rId66" Type="http://schemas.openxmlformats.org/officeDocument/2006/relationships/slide" Target="slides/slide58.xml"/><Relationship Id="rId65" Type="http://schemas.openxmlformats.org/officeDocument/2006/relationships/slide" Target="slides/slide57.xml"/><Relationship Id="rId68" Type="http://schemas.openxmlformats.org/officeDocument/2006/relationships/slide" Target="slides/slide60.xml"/><Relationship Id="rId67" Type="http://schemas.openxmlformats.org/officeDocument/2006/relationships/slide" Target="slides/slide59.xml"/><Relationship Id="rId60" Type="http://schemas.openxmlformats.org/officeDocument/2006/relationships/slide" Target="slides/slide52.xml"/><Relationship Id="rId69" Type="http://schemas.openxmlformats.org/officeDocument/2006/relationships/slide" Target="slides/slide61.xml"/><Relationship Id="rId51" Type="http://schemas.openxmlformats.org/officeDocument/2006/relationships/slide" Target="slides/slide43.xml"/><Relationship Id="rId50" Type="http://schemas.openxmlformats.org/officeDocument/2006/relationships/slide" Target="slides/slide42.xml"/><Relationship Id="rId53" Type="http://schemas.openxmlformats.org/officeDocument/2006/relationships/slide" Target="slides/slide45.xml"/><Relationship Id="rId52" Type="http://schemas.openxmlformats.org/officeDocument/2006/relationships/slide" Target="slides/slide44.xml"/><Relationship Id="rId55" Type="http://schemas.openxmlformats.org/officeDocument/2006/relationships/slide" Target="slides/slide47.xml"/><Relationship Id="rId54" Type="http://schemas.openxmlformats.org/officeDocument/2006/relationships/slide" Target="slides/slide46.xml"/><Relationship Id="rId57" Type="http://schemas.openxmlformats.org/officeDocument/2006/relationships/slide" Target="slides/slide49.xml"/><Relationship Id="rId56" Type="http://schemas.openxmlformats.org/officeDocument/2006/relationships/slide" Target="slides/slide48.xml"/><Relationship Id="rId59" Type="http://schemas.openxmlformats.org/officeDocument/2006/relationships/slide" Target="slides/slide51.xml"/><Relationship Id="rId58" Type="http://schemas.openxmlformats.org/officeDocument/2006/relationships/slide" Target="slides/slide50.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5-06-11T20:05:18.237">
    <p:pos x="6000" y="0"/>
    <p:text>Work on target tool</p:text>
    <p:extLst>
      <p:ext uri="{C676402C-5697-4E1C-873F-D02D1690AC5C}">
        <p15:threadingInfo timeZoneBias="0"/>
      </p:ext>
      <p:ext uri="http://customooxmlschemas.google.com/">
        <go:slidesCustomData xmlns:go="http://customooxmlschemas.google.com/" commentPostId="AAABlnM4H1I"/>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Book Antiqua"/>
                <a:ea typeface="Book Antiqua"/>
                <a:cs typeface="Book Antiqua"/>
                <a:sym typeface="Book Antiqua"/>
              </a:rPr>
              <a:t>‹#›</a:t>
            </a:fld>
            <a:endParaRPr b="0" i="0" sz="1200" u="none" cap="none" strike="noStrike">
              <a:solidFill>
                <a:schemeClr val="dk1"/>
              </a:solidFill>
              <a:latin typeface="Book Antiqua"/>
              <a:ea typeface="Book Antiqua"/>
              <a:cs typeface="Book Antiqua"/>
              <a:sym typeface="Book Antiqua"/>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5" name="Google Shape;285;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2"/>
              </a:buClr>
              <a:buSzPts val="1100"/>
              <a:buFont typeface="Arial"/>
              <a:buNone/>
            </a:pPr>
            <a:r>
              <a:t/>
            </a:r>
            <a:endParaRPr/>
          </a:p>
        </p:txBody>
      </p:sp>
      <p:sp>
        <p:nvSpPr>
          <p:cNvPr id="286" name="Google Shape;286;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4" name="Shape 374"/>
        <p:cNvGrpSpPr/>
        <p:nvPr/>
      </p:nvGrpSpPr>
      <p:grpSpPr>
        <a:xfrm>
          <a:off x="0" y="0"/>
          <a:ext cx="0" cy="0"/>
          <a:chOff x="0" y="0"/>
          <a:chExt cx="0" cy="0"/>
        </a:xfrm>
      </p:grpSpPr>
      <p:sp>
        <p:nvSpPr>
          <p:cNvPr id="375" name="Google Shape;375;g365ad869b3a_0_86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76" name="Google Shape;376;g365ad869b3a_0_86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6" name="Shape 1266"/>
        <p:cNvGrpSpPr/>
        <p:nvPr/>
      </p:nvGrpSpPr>
      <p:grpSpPr>
        <a:xfrm>
          <a:off x="0" y="0"/>
          <a:ext cx="0" cy="0"/>
          <a:chOff x="0" y="0"/>
          <a:chExt cx="0" cy="0"/>
        </a:xfrm>
      </p:grpSpPr>
      <p:sp>
        <p:nvSpPr>
          <p:cNvPr id="1267" name="Google Shape;1267;g365e1c4e558_0_4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68" name="Google Shape;1268;g365e1c4e558_0_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2" name="Shape 1272"/>
        <p:cNvGrpSpPr/>
        <p:nvPr/>
      </p:nvGrpSpPr>
      <p:grpSpPr>
        <a:xfrm>
          <a:off x="0" y="0"/>
          <a:ext cx="0" cy="0"/>
          <a:chOff x="0" y="0"/>
          <a:chExt cx="0" cy="0"/>
        </a:xfrm>
      </p:grpSpPr>
      <p:sp>
        <p:nvSpPr>
          <p:cNvPr id="1273" name="Google Shape;1273;g365ad869b3a_0_178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74" name="Google Shape;1274;g365ad869b3a_0_178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3" name="Shape 383"/>
        <p:cNvGrpSpPr/>
        <p:nvPr/>
      </p:nvGrpSpPr>
      <p:grpSpPr>
        <a:xfrm>
          <a:off x="0" y="0"/>
          <a:ext cx="0" cy="0"/>
          <a:chOff x="0" y="0"/>
          <a:chExt cx="0" cy="0"/>
        </a:xfrm>
      </p:grpSpPr>
      <p:sp>
        <p:nvSpPr>
          <p:cNvPr id="384" name="Google Shape;384;g365ad869b3a_0_34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85" name="Google Shape;385;g365ad869b3a_0_3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6" name="Shape 396"/>
        <p:cNvGrpSpPr/>
        <p:nvPr/>
      </p:nvGrpSpPr>
      <p:grpSpPr>
        <a:xfrm>
          <a:off x="0" y="0"/>
          <a:ext cx="0" cy="0"/>
          <a:chOff x="0" y="0"/>
          <a:chExt cx="0" cy="0"/>
        </a:xfrm>
      </p:grpSpPr>
      <p:sp>
        <p:nvSpPr>
          <p:cNvPr id="397" name="Google Shape;397;g365ad869b3a_0_16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398" name="Google Shape;398;g365ad869b3a_0_1636: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99" name="Google Shape;399;g365ad869b3a_0_1636: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0" name="Shape 410"/>
        <p:cNvGrpSpPr/>
        <p:nvPr/>
      </p:nvGrpSpPr>
      <p:grpSpPr>
        <a:xfrm>
          <a:off x="0" y="0"/>
          <a:ext cx="0" cy="0"/>
          <a:chOff x="0" y="0"/>
          <a:chExt cx="0" cy="0"/>
        </a:xfrm>
      </p:grpSpPr>
      <p:sp>
        <p:nvSpPr>
          <p:cNvPr id="411" name="Google Shape;411;g365ad869b3a_0_179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12" name="Google Shape;412;g365ad869b3a_0_179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6" name="Shape 416"/>
        <p:cNvGrpSpPr/>
        <p:nvPr/>
      </p:nvGrpSpPr>
      <p:grpSpPr>
        <a:xfrm>
          <a:off x="0" y="0"/>
          <a:ext cx="0" cy="0"/>
          <a:chOff x="0" y="0"/>
          <a:chExt cx="0" cy="0"/>
        </a:xfrm>
      </p:grpSpPr>
      <p:sp>
        <p:nvSpPr>
          <p:cNvPr id="417" name="Google Shape;417;g365ad869b3a_0_179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18" name="Google Shape;418;g365ad869b3a_0_179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2" name="Shape 422"/>
        <p:cNvGrpSpPr/>
        <p:nvPr/>
      </p:nvGrpSpPr>
      <p:grpSpPr>
        <a:xfrm>
          <a:off x="0" y="0"/>
          <a:ext cx="0" cy="0"/>
          <a:chOff x="0" y="0"/>
          <a:chExt cx="0" cy="0"/>
        </a:xfrm>
      </p:grpSpPr>
      <p:sp>
        <p:nvSpPr>
          <p:cNvPr id="423" name="Google Shape;423;g365ad869b3a_0_96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24" name="Google Shape;424;g365ad869b3a_0_9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1" name="Shape 431"/>
        <p:cNvGrpSpPr/>
        <p:nvPr/>
      </p:nvGrpSpPr>
      <p:grpSpPr>
        <a:xfrm>
          <a:off x="0" y="0"/>
          <a:ext cx="0" cy="0"/>
          <a:chOff x="0" y="0"/>
          <a:chExt cx="0" cy="0"/>
        </a:xfrm>
      </p:grpSpPr>
      <p:sp>
        <p:nvSpPr>
          <p:cNvPr id="432" name="Google Shape;432;g336ddb40caf_1_18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433" name="Google Shape;433;g336ddb40caf_1_1883: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34" name="Google Shape;434;g336ddb40caf_1_1883: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4" name="Shape 454"/>
        <p:cNvGrpSpPr/>
        <p:nvPr/>
      </p:nvGrpSpPr>
      <p:grpSpPr>
        <a:xfrm>
          <a:off x="0" y="0"/>
          <a:ext cx="0" cy="0"/>
          <a:chOff x="0" y="0"/>
          <a:chExt cx="0" cy="0"/>
        </a:xfrm>
      </p:grpSpPr>
      <p:sp>
        <p:nvSpPr>
          <p:cNvPr id="455" name="Google Shape;455;g365ad869b3a_0_162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56" name="Google Shape;456;g365ad869b3a_0_16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2" name="Shape 462"/>
        <p:cNvGrpSpPr/>
        <p:nvPr/>
      </p:nvGrpSpPr>
      <p:grpSpPr>
        <a:xfrm>
          <a:off x="0" y="0"/>
          <a:ext cx="0" cy="0"/>
          <a:chOff x="0" y="0"/>
          <a:chExt cx="0" cy="0"/>
        </a:xfrm>
      </p:grpSpPr>
      <p:sp>
        <p:nvSpPr>
          <p:cNvPr id="463" name="Google Shape;463;g336ddb40caf_1_20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464" name="Google Shape;464;g336ddb40caf_1_2049: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65" name="Google Shape;465;g336ddb40caf_1_2049: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5" name="Shape 485"/>
        <p:cNvGrpSpPr/>
        <p:nvPr/>
      </p:nvGrpSpPr>
      <p:grpSpPr>
        <a:xfrm>
          <a:off x="0" y="0"/>
          <a:ext cx="0" cy="0"/>
          <a:chOff x="0" y="0"/>
          <a:chExt cx="0" cy="0"/>
        </a:xfrm>
      </p:grpSpPr>
      <p:sp>
        <p:nvSpPr>
          <p:cNvPr id="486" name="Google Shape;486;g365ad869b3a_0_192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87" name="Google Shape;487;g365ad869b3a_0_19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g365ad869b3a_0_10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96" name="Google Shape;296;g365ad869b3a_0_10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7" name="Google Shape;297;g365ad869b3a_0_10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3" name="Shape 493"/>
        <p:cNvGrpSpPr/>
        <p:nvPr/>
      </p:nvGrpSpPr>
      <p:grpSpPr>
        <a:xfrm>
          <a:off x="0" y="0"/>
          <a:ext cx="0" cy="0"/>
          <a:chOff x="0" y="0"/>
          <a:chExt cx="0" cy="0"/>
        </a:xfrm>
      </p:grpSpPr>
      <p:sp>
        <p:nvSpPr>
          <p:cNvPr id="494" name="Google Shape;494;g336ddb40caf_1_22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495" name="Google Shape;495;g336ddb40caf_1_2212: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96" name="Google Shape;496;g336ddb40caf_1_2212: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4" name="Shape 514"/>
        <p:cNvGrpSpPr/>
        <p:nvPr/>
      </p:nvGrpSpPr>
      <p:grpSpPr>
        <a:xfrm>
          <a:off x="0" y="0"/>
          <a:ext cx="0" cy="0"/>
          <a:chOff x="0" y="0"/>
          <a:chExt cx="0" cy="0"/>
        </a:xfrm>
      </p:grpSpPr>
      <p:sp>
        <p:nvSpPr>
          <p:cNvPr id="515" name="Google Shape;515;g336ddb40caf_1_226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516" name="Google Shape;516;g336ddb40caf_1_226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17" name="Google Shape;517;g336ddb40caf_1_226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4" name="Shape 524"/>
        <p:cNvGrpSpPr/>
        <p:nvPr/>
      </p:nvGrpSpPr>
      <p:grpSpPr>
        <a:xfrm>
          <a:off x="0" y="0"/>
          <a:ext cx="0" cy="0"/>
          <a:chOff x="0" y="0"/>
          <a:chExt cx="0" cy="0"/>
        </a:xfrm>
      </p:grpSpPr>
      <p:sp>
        <p:nvSpPr>
          <p:cNvPr id="525" name="Google Shape;525;g365ad869b3a_0_196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26" name="Google Shape;526;g365ad869b3a_0_196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2" name="Shape 532"/>
        <p:cNvGrpSpPr/>
        <p:nvPr/>
      </p:nvGrpSpPr>
      <p:grpSpPr>
        <a:xfrm>
          <a:off x="0" y="0"/>
          <a:ext cx="0" cy="0"/>
          <a:chOff x="0" y="0"/>
          <a:chExt cx="0" cy="0"/>
        </a:xfrm>
      </p:grpSpPr>
      <p:sp>
        <p:nvSpPr>
          <p:cNvPr id="533" name="Google Shape;533;g336ddb40caf_1_23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534" name="Google Shape;534;g336ddb40caf_1_2345: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35" name="Google Shape;535;g336ddb40caf_1_2345: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2" name="Shape 542"/>
        <p:cNvGrpSpPr/>
        <p:nvPr/>
      </p:nvGrpSpPr>
      <p:grpSpPr>
        <a:xfrm>
          <a:off x="0" y="0"/>
          <a:ext cx="0" cy="0"/>
          <a:chOff x="0" y="0"/>
          <a:chExt cx="0" cy="0"/>
        </a:xfrm>
      </p:grpSpPr>
      <p:sp>
        <p:nvSpPr>
          <p:cNvPr id="543" name="Google Shape;543;g336ddb40caf_1_229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44" name="Google Shape;544;g336ddb40caf_1_229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0" name="Shape 550"/>
        <p:cNvGrpSpPr/>
        <p:nvPr/>
      </p:nvGrpSpPr>
      <p:grpSpPr>
        <a:xfrm>
          <a:off x="0" y="0"/>
          <a:ext cx="0" cy="0"/>
          <a:chOff x="0" y="0"/>
          <a:chExt cx="0" cy="0"/>
        </a:xfrm>
      </p:grpSpPr>
      <p:sp>
        <p:nvSpPr>
          <p:cNvPr id="551" name="Google Shape;551;g336ddb40caf_1_235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552" name="Google Shape;552;g336ddb40caf_1_235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53" name="Google Shape;553;g336ddb40caf_1_2358: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0" name="Shape 560"/>
        <p:cNvGrpSpPr/>
        <p:nvPr/>
      </p:nvGrpSpPr>
      <p:grpSpPr>
        <a:xfrm>
          <a:off x="0" y="0"/>
          <a:ext cx="0" cy="0"/>
          <a:chOff x="0" y="0"/>
          <a:chExt cx="0" cy="0"/>
        </a:xfrm>
      </p:grpSpPr>
      <p:sp>
        <p:nvSpPr>
          <p:cNvPr id="561" name="Google Shape;561;g336ddb40caf_1_230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62" name="Google Shape;562;g336ddb40caf_1_230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8" name="Shape 568"/>
        <p:cNvGrpSpPr/>
        <p:nvPr/>
      </p:nvGrpSpPr>
      <p:grpSpPr>
        <a:xfrm>
          <a:off x="0" y="0"/>
          <a:ext cx="0" cy="0"/>
          <a:chOff x="0" y="0"/>
          <a:chExt cx="0" cy="0"/>
        </a:xfrm>
      </p:grpSpPr>
      <p:sp>
        <p:nvSpPr>
          <p:cNvPr id="569" name="Google Shape;569;g365ad869b3a_0_108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70" name="Google Shape;570;g365ad869b3a_0_108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6" name="Shape 576"/>
        <p:cNvGrpSpPr/>
        <p:nvPr/>
      </p:nvGrpSpPr>
      <p:grpSpPr>
        <a:xfrm>
          <a:off x="0" y="0"/>
          <a:ext cx="0" cy="0"/>
          <a:chOff x="0" y="0"/>
          <a:chExt cx="0" cy="0"/>
        </a:xfrm>
      </p:grpSpPr>
      <p:sp>
        <p:nvSpPr>
          <p:cNvPr id="577" name="Google Shape;577;g365ad869b3a_0_109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78" name="Google Shape;578;g365ad869b3a_0_109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2" name="Shape 582"/>
        <p:cNvGrpSpPr/>
        <p:nvPr/>
      </p:nvGrpSpPr>
      <p:grpSpPr>
        <a:xfrm>
          <a:off x="0" y="0"/>
          <a:ext cx="0" cy="0"/>
          <a:chOff x="0" y="0"/>
          <a:chExt cx="0" cy="0"/>
        </a:xfrm>
      </p:grpSpPr>
      <p:sp>
        <p:nvSpPr>
          <p:cNvPr id="583" name="Google Shape;583;g336ddb40caf_1_230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584" name="Google Shape;584;g336ddb40caf_1_2309: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85" name="Google Shape;585;g336ddb40caf_1_2309: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5" name="Shape 305"/>
        <p:cNvGrpSpPr/>
        <p:nvPr/>
      </p:nvGrpSpPr>
      <p:grpSpPr>
        <a:xfrm>
          <a:off x="0" y="0"/>
          <a:ext cx="0" cy="0"/>
          <a:chOff x="0" y="0"/>
          <a:chExt cx="0" cy="0"/>
        </a:xfrm>
      </p:grpSpPr>
      <p:sp>
        <p:nvSpPr>
          <p:cNvPr id="306" name="Google Shape;306;g36850f1ac31_0_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307" name="Google Shape;307;g36850f1ac31_0_43: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8" name="Google Shape;308;g36850f1ac31_0_43: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3" name="Shape 603"/>
        <p:cNvGrpSpPr/>
        <p:nvPr/>
      </p:nvGrpSpPr>
      <p:grpSpPr>
        <a:xfrm>
          <a:off x="0" y="0"/>
          <a:ext cx="0" cy="0"/>
          <a:chOff x="0" y="0"/>
          <a:chExt cx="0" cy="0"/>
        </a:xfrm>
      </p:grpSpPr>
      <p:sp>
        <p:nvSpPr>
          <p:cNvPr id="604" name="Google Shape;604;g336ddb40caf_1_23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605" name="Google Shape;605;g336ddb40caf_1_237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06" name="Google Shape;606;g336ddb40caf_1_2371: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3" name="Shape 613"/>
        <p:cNvGrpSpPr/>
        <p:nvPr/>
      </p:nvGrpSpPr>
      <p:grpSpPr>
        <a:xfrm>
          <a:off x="0" y="0"/>
          <a:ext cx="0" cy="0"/>
          <a:chOff x="0" y="0"/>
          <a:chExt cx="0" cy="0"/>
        </a:xfrm>
      </p:grpSpPr>
      <p:sp>
        <p:nvSpPr>
          <p:cNvPr id="614" name="Google Shape;614;g365ad869b3a_0_113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15" name="Google Shape;615;g365ad869b3a_0_11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1" name="Shape 621"/>
        <p:cNvGrpSpPr/>
        <p:nvPr/>
      </p:nvGrpSpPr>
      <p:grpSpPr>
        <a:xfrm>
          <a:off x="0" y="0"/>
          <a:ext cx="0" cy="0"/>
          <a:chOff x="0" y="0"/>
          <a:chExt cx="0" cy="0"/>
        </a:xfrm>
      </p:grpSpPr>
      <p:sp>
        <p:nvSpPr>
          <p:cNvPr id="622" name="Google Shape;622;g36850f1ac31_0_2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23" name="Google Shape;623;g36850f1ac31_0_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9" name="Shape 629"/>
        <p:cNvGrpSpPr/>
        <p:nvPr/>
      </p:nvGrpSpPr>
      <p:grpSpPr>
        <a:xfrm>
          <a:off x="0" y="0"/>
          <a:ext cx="0" cy="0"/>
          <a:chOff x="0" y="0"/>
          <a:chExt cx="0" cy="0"/>
        </a:xfrm>
      </p:grpSpPr>
      <p:sp>
        <p:nvSpPr>
          <p:cNvPr id="630" name="Google Shape;630;g336ddb40caf_1_238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631" name="Google Shape;631;g336ddb40caf_1_238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32" name="Google Shape;632;g336ddb40caf_1_238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9" name="Shape 639"/>
        <p:cNvGrpSpPr/>
        <p:nvPr/>
      </p:nvGrpSpPr>
      <p:grpSpPr>
        <a:xfrm>
          <a:off x="0" y="0"/>
          <a:ext cx="0" cy="0"/>
          <a:chOff x="0" y="0"/>
          <a:chExt cx="0" cy="0"/>
        </a:xfrm>
      </p:grpSpPr>
      <p:sp>
        <p:nvSpPr>
          <p:cNvPr id="640" name="Google Shape;640;g365ad869b3a_0_116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41" name="Google Shape;641;g365ad869b3a_0_116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7" name="Shape 647"/>
        <p:cNvGrpSpPr/>
        <p:nvPr/>
      </p:nvGrpSpPr>
      <p:grpSpPr>
        <a:xfrm>
          <a:off x="0" y="0"/>
          <a:ext cx="0" cy="0"/>
          <a:chOff x="0" y="0"/>
          <a:chExt cx="0" cy="0"/>
        </a:xfrm>
      </p:grpSpPr>
      <p:sp>
        <p:nvSpPr>
          <p:cNvPr id="648" name="Google Shape;648;g3685b8e4685_0_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49" name="Google Shape;649;g3685b8e4685_0_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5" name="Shape 655"/>
        <p:cNvGrpSpPr/>
        <p:nvPr/>
      </p:nvGrpSpPr>
      <p:grpSpPr>
        <a:xfrm>
          <a:off x="0" y="0"/>
          <a:ext cx="0" cy="0"/>
          <a:chOff x="0" y="0"/>
          <a:chExt cx="0" cy="0"/>
        </a:xfrm>
      </p:grpSpPr>
      <p:sp>
        <p:nvSpPr>
          <p:cNvPr id="656" name="Google Shape;656;g336ddb40caf_1_238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657" name="Google Shape;657;g336ddb40caf_1_2389: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58" name="Google Shape;658;g336ddb40caf_1_2389: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5" name="Shape 665"/>
        <p:cNvGrpSpPr/>
        <p:nvPr/>
      </p:nvGrpSpPr>
      <p:grpSpPr>
        <a:xfrm>
          <a:off x="0" y="0"/>
          <a:ext cx="0" cy="0"/>
          <a:chOff x="0" y="0"/>
          <a:chExt cx="0" cy="0"/>
        </a:xfrm>
      </p:grpSpPr>
      <p:sp>
        <p:nvSpPr>
          <p:cNvPr id="666" name="Google Shape;666;g3685b8e4685_0_1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67" name="Google Shape;667;g3685b8e4685_0_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3" name="Shape 673"/>
        <p:cNvGrpSpPr/>
        <p:nvPr/>
      </p:nvGrpSpPr>
      <p:grpSpPr>
        <a:xfrm>
          <a:off x="0" y="0"/>
          <a:ext cx="0" cy="0"/>
          <a:chOff x="0" y="0"/>
          <a:chExt cx="0" cy="0"/>
        </a:xfrm>
      </p:grpSpPr>
      <p:sp>
        <p:nvSpPr>
          <p:cNvPr id="674" name="Google Shape;674;g3685b8e4685_0_2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75" name="Google Shape;675;g3685b8e4685_0_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1" name="Shape 681"/>
        <p:cNvGrpSpPr/>
        <p:nvPr/>
      </p:nvGrpSpPr>
      <p:grpSpPr>
        <a:xfrm>
          <a:off x="0" y="0"/>
          <a:ext cx="0" cy="0"/>
          <a:chOff x="0" y="0"/>
          <a:chExt cx="0" cy="0"/>
        </a:xfrm>
      </p:grpSpPr>
      <p:sp>
        <p:nvSpPr>
          <p:cNvPr id="682" name="Google Shape;682;g336ddb40caf_1_239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683" name="Google Shape;683;g336ddb40caf_1_239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84" name="Google Shape;684;g336ddb40caf_1_2398: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g365ad869b3a_0_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17" name="Google Shape;317;g365ad869b3a_0_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1" name="Shape 691"/>
        <p:cNvGrpSpPr/>
        <p:nvPr/>
      </p:nvGrpSpPr>
      <p:grpSpPr>
        <a:xfrm>
          <a:off x="0" y="0"/>
          <a:ext cx="0" cy="0"/>
          <a:chOff x="0" y="0"/>
          <a:chExt cx="0" cy="0"/>
        </a:xfrm>
      </p:grpSpPr>
      <p:sp>
        <p:nvSpPr>
          <p:cNvPr id="692" name="Google Shape;692;g3685b8e4685_0_4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93" name="Google Shape;693;g3685b8e4685_0_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9" name="Shape 699"/>
        <p:cNvGrpSpPr/>
        <p:nvPr/>
      </p:nvGrpSpPr>
      <p:grpSpPr>
        <a:xfrm>
          <a:off x="0" y="0"/>
          <a:ext cx="0" cy="0"/>
          <a:chOff x="0" y="0"/>
          <a:chExt cx="0" cy="0"/>
        </a:xfrm>
      </p:grpSpPr>
      <p:sp>
        <p:nvSpPr>
          <p:cNvPr id="700" name="Google Shape;700;g3685b8e4685_0_5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01" name="Google Shape;701;g3685b8e4685_0_5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7" name="Shape 707"/>
        <p:cNvGrpSpPr/>
        <p:nvPr/>
      </p:nvGrpSpPr>
      <p:grpSpPr>
        <a:xfrm>
          <a:off x="0" y="0"/>
          <a:ext cx="0" cy="0"/>
          <a:chOff x="0" y="0"/>
          <a:chExt cx="0" cy="0"/>
        </a:xfrm>
      </p:grpSpPr>
      <p:sp>
        <p:nvSpPr>
          <p:cNvPr id="708" name="Google Shape;708;g336ddb40caf_1_24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709" name="Google Shape;709;g336ddb40caf_1_2416: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10" name="Google Shape;710;g336ddb40caf_1_2416: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8" name="Shape 728"/>
        <p:cNvGrpSpPr/>
        <p:nvPr/>
      </p:nvGrpSpPr>
      <p:grpSpPr>
        <a:xfrm>
          <a:off x="0" y="0"/>
          <a:ext cx="0" cy="0"/>
          <a:chOff x="0" y="0"/>
          <a:chExt cx="0" cy="0"/>
        </a:xfrm>
      </p:grpSpPr>
      <p:sp>
        <p:nvSpPr>
          <p:cNvPr id="729" name="Google Shape;729;g365e1c4e558_0_7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730" name="Google Shape;730;g365e1c4e558_0_74: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31" name="Google Shape;731;g365e1c4e558_0_74: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9" name="Shape 739"/>
        <p:cNvGrpSpPr/>
        <p:nvPr/>
      </p:nvGrpSpPr>
      <p:grpSpPr>
        <a:xfrm>
          <a:off x="0" y="0"/>
          <a:ext cx="0" cy="0"/>
          <a:chOff x="0" y="0"/>
          <a:chExt cx="0" cy="0"/>
        </a:xfrm>
      </p:grpSpPr>
      <p:sp>
        <p:nvSpPr>
          <p:cNvPr id="740" name="Google Shape;740;g3685b8e4685_0_6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41" name="Google Shape;741;g3685b8e4685_0_6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7" name="Shape 747"/>
        <p:cNvGrpSpPr/>
        <p:nvPr/>
      </p:nvGrpSpPr>
      <p:grpSpPr>
        <a:xfrm>
          <a:off x="0" y="0"/>
          <a:ext cx="0" cy="0"/>
          <a:chOff x="0" y="0"/>
          <a:chExt cx="0" cy="0"/>
        </a:xfrm>
      </p:grpSpPr>
      <p:sp>
        <p:nvSpPr>
          <p:cNvPr id="748" name="Google Shape;748;g3685b8e4685_0_84: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49" name="Google Shape;749;g3685b8e4685_0_8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5" name="Shape 755"/>
        <p:cNvGrpSpPr/>
        <p:nvPr/>
      </p:nvGrpSpPr>
      <p:grpSpPr>
        <a:xfrm>
          <a:off x="0" y="0"/>
          <a:ext cx="0" cy="0"/>
          <a:chOff x="0" y="0"/>
          <a:chExt cx="0" cy="0"/>
        </a:xfrm>
      </p:grpSpPr>
      <p:sp>
        <p:nvSpPr>
          <p:cNvPr id="756" name="Google Shape;756;g36850f1ac31_0_5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757" name="Google Shape;757;g36850f1ac31_0_55: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58" name="Google Shape;758;g36850f1ac31_0_55: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5" name="Shape 765"/>
        <p:cNvGrpSpPr/>
        <p:nvPr/>
      </p:nvGrpSpPr>
      <p:grpSpPr>
        <a:xfrm>
          <a:off x="0" y="0"/>
          <a:ext cx="0" cy="0"/>
          <a:chOff x="0" y="0"/>
          <a:chExt cx="0" cy="0"/>
        </a:xfrm>
      </p:grpSpPr>
      <p:sp>
        <p:nvSpPr>
          <p:cNvPr id="766" name="Google Shape;766;g365ad869b3a_0_128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67" name="Google Shape;767;g365ad869b3a_0_128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336ddb40caf_1_245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336ddb40caf_1_245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75" name="Google Shape;775;g336ddb40caf_1_2458: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3" name="Shape 793"/>
        <p:cNvGrpSpPr/>
        <p:nvPr/>
      </p:nvGrpSpPr>
      <p:grpSpPr>
        <a:xfrm>
          <a:off x="0" y="0"/>
          <a:ext cx="0" cy="0"/>
          <a:chOff x="0" y="0"/>
          <a:chExt cx="0" cy="0"/>
        </a:xfrm>
      </p:grpSpPr>
      <p:sp>
        <p:nvSpPr>
          <p:cNvPr id="794" name="Google Shape;794;g336ddb40caf_1_247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795" name="Google Shape;795;g336ddb40caf_1_247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96" name="Google Shape;796;g336ddb40caf_1_2478: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g365ad869b3a_0_26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327" name="Google Shape;327;g365ad869b3a_0_266: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8" name="Google Shape;328;g365ad869b3a_0_266: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4" name="Shape 804"/>
        <p:cNvGrpSpPr/>
        <p:nvPr/>
      </p:nvGrpSpPr>
      <p:grpSpPr>
        <a:xfrm>
          <a:off x="0" y="0"/>
          <a:ext cx="0" cy="0"/>
          <a:chOff x="0" y="0"/>
          <a:chExt cx="0" cy="0"/>
        </a:xfrm>
      </p:grpSpPr>
      <p:sp>
        <p:nvSpPr>
          <p:cNvPr id="805" name="Google Shape;805;g3685b8e4685_0_7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06" name="Google Shape;806;g3685b8e4685_0_7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2" name="Shape 812"/>
        <p:cNvGrpSpPr/>
        <p:nvPr/>
      </p:nvGrpSpPr>
      <p:grpSpPr>
        <a:xfrm>
          <a:off x="0" y="0"/>
          <a:ext cx="0" cy="0"/>
          <a:chOff x="0" y="0"/>
          <a:chExt cx="0" cy="0"/>
        </a:xfrm>
      </p:grpSpPr>
      <p:sp>
        <p:nvSpPr>
          <p:cNvPr id="813" name="Google Shape;813;g336ddb40caf_1_250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814" name="Google Shape;814;g336ddb40caf_1_2502: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15" name="Google Shape;815;g336ddb40caf_1_2502: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3" name="Shape 833"/>
        <p:cNvGrpSpPr/>
        <p:nvPr/>
      </p:nvGrpSpPr>
      <p:grpSpPr>
        <a:xfrm>
          <a:off x="0" y="0"/>
          <a:ext cx="0" cy="0"/>
          <a:chOff x="0" y="0"/>
          <a:chExt cx="0" cy="0"/>
        </a:xfrm>
      </p:grpSpPr>
      <p:sp>
        <p:nvSpPr>
          <p:cNvPr id="834" name="Google Shape;834;g336ddb40caf_1_25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835" name="Google Shape;835;g336ddb40caf_1_2522: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36" name="Google Shape;836;g336ddb40caf_1_2522: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4" name="Shape 844"/>
        <p:cNvGrpSpPr/>
        <p:nvPr/>
      </p:nvGrpSpPr>
      <p:grpSpPr>
        <a:xfrm>
          <a:off x="0" y="0"/>
          <a:ext cx="0" cy="0"/>
          <a:chOff x="0" y="0"/>
          <a:chExt cx="0" cy="0"/>
        </a:xfrm>
      </p:grpSpPr>
      <p:sp>
        <p:nvSpPr>
          <p:cNvPr id="845" name="Google Shape;845;g3685b8e4685_0_10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46" name="Google Shape;846;g3685b8e4685_0_10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2" name="Shape 852"/>
        <p:cNvGrpSpPr/>
        <p:nvPr/>
      </p:nvGrpSpPr>
      <p:grpSpPr>
        <a:xfrm>
          <a:off x="0" y="0"/>
          <a:ext cx="0" cy="0"/>
          <a:chOff x="0" y="0"/>
          <a:chExt cx="0" cy="0"/>
        </a:xfrm>
      </p:grpSpPr>
      <p:sp>
        <p:nvSpPr>
          <p:cNvPr id="853" name="Google Shape;853;g336ddb40caf_1_25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854" name="Google Shape;854;g336ddb40caf_1_2542: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55" name="Google Shape;855;g336ddb40caf_1_2542: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3" name="Shape 863"/>
        <p:cNvGrpSpPr/>
        <p:nvPr/>
      </p:nvGrpSpPr>
      <p:grpSpPr>
        <a:xfrm>
          <a:off x="0" y="0"/>
          <a:ext cx="0" cy="0"/>
          <a:chOff x="0" y="0"/>
          <a:chExt cx="0" cy="0"/>
        </a:xfrm>
      </p:grpSpPr>
      <p:sp>
        <p:nvSpPr>
          <p:cNvPr id="864" name="Google Shape;864;g3685b8e4685_0_11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65" name="Google Shape;865;g3685b8e4685_0_1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1" name="Shape 871"/>
        <p:cNvGrpSpPr/>
        <p:nvPr/>
      </p:nvGrpSpPr>
      <p:grpSpPr>
        <a:xfrm>
          <a:off x="0" y="0"/>
          <a:ext cx="0" cy="0"/>
          <a:chOff x="0" y="0"/>
          <a:chExt cx="0" cy="0"/>
        </a:xfrm>
      </p:grpSpPr>
      <p:sp>
        <p:nvSpPr>
          <p:cNvPr id="872" name="Google Shape;872;g3685b8e4685_0_12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73" name="Google Shape;873;g3685b8e4685_0_1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9" name="Shape 879"/>
        <p:cNvGrpSpPr/>
        <p:nvPr/>
      </p:nvGrpSpPr>
      <p:grpSpPr>
        <a:xfrm>
          <a:off x="0" y="0"/>
          <a:ext cx="0" cy="0"/>
          <a:chOff x="0" y="0"/>
          <a:chExt cx="0" cy="0"/>
        </a:xfrm>
      </p:grpSpPr>
      <p:sp>
        <p:nvSpPr>
          <p:cNvPr id="880" name="Google Shape;880;g365ad869b3a_0_137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81" name="Google Shape;881;g365ad869b3a_0_137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7" name="Shape 887"/>
        <p:cNvGrpSpPr/>
        <p:nvPr/>
      </p:nvGrpSpPr>
      <p:grpSpPr>
        <a:xfrm>
          <a:off x="0" y="0"/>
          <a:ext cx="0" cy="0"/>
          <a:chOff x="0" y="0"/>
          <a:chExt cx="0" cy="0"/>
        </a:xfrm>
      </p:grpSpPr>
      <p:sp>
        <p:nvSpPr>
          <p:cNvPr id="888" name="Google Shape;888;g336ddb40caf_1_257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889" name="Google Shape;889;g336ddb40caf_1_2572: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90" name="Google Shape;890;g336ddb40caf_1_2572: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0" name="Shape 910"/>
        <p:cNvGrpSpPr/>
        <p:nvPr/>
      </p:nvGrpSpPr>
      <p:grpSpPr>
        <a:xfrm>
          <a:off x="0" y="0"/>
          <a:ext cx="0" cy="0"/>
          <a:chOff x="0" y="0"/>
          <a:chExt cx="0" cy="0"/>
        </a:xfrm>
      </p:grpSpPr>
      <p:sp>
        <p:nvSpPr>
          <p:cNvPr id="911" name="Google Shape;911;g3685b8e4685_0_13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12" name="Google Shape;912;g3685b8e4685_0_1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4" name="Shape 334"/>
        <p:cNvGrpSpPr/>
        <p:nvPr/>
      </p:nvGrpSpPr>
      <p:grpSpPr>
        <a:xfrm>
          <a:off x="0" y="0"/>
          <a:ext cx="0" cy="0"/>
          <a:chOff x="0" y="0"/>
          <a:chExt cx="0" cy="0"/>
        </a:xfrm>
      </p:grpSpPr>
      <p:sp>
        <p:nvSpPr>
          <p:cNvPr id="335" name="Google Shape;335;g365ad869b3a_0_51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36" name="Google Shape;336;g365ad869b3a_0_5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8" name="Shape 918"/>
        <p:cNvGrpSpPr/>
        <p:nvPr/>
      </p:nvGrpSpPr>
      <p:grpSpPr>
        <a:xfrm>
          <a:off x="0" y="0"/>
          <a:ext cx="0" cy="0"/>
          <a:chOff x="0" y="0"/>
          <a:chExt cx="0" cy="0"/>
        </a:xfrm>
      </p:grpSpPr>
      <p:sp>
        <p:nvSpPr>
          <p:cNvPr id="919" name="Google Shape;919;g3685b8e4685_0_9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20" name="Google Shape;920;g3685b8e4685_0_9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6" name="Shape 926"/>
        <p:cNvGrpSpPr/>
        <p:nvPr/>
      </p:nvGrpSpPr>
      <p:grpSpPr>
        <a:xfrm>
          <a:off x="0" y="0"/>
          <a:ext cx="0" cy="0"/>
          <a:chOff x="0" y="0"/>
          <a:chExt cx="0" cy="0"/>
        </a:xfrm>
      </p:grpSpPr>
      <p:sp>
        <p:nvSpPr>
          <p:cNvPr id="927" name="Google Shape;927;g365ad869b3a_0_142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28" name="Google Shape;928;g365ad869b3a_0_14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4" name="Shape 934"/>
        <p:cNvGrpSpPr/>
        <p:nvPr/>
      </p:nvGrpSpPr>
      <p:grpSpPr>
        <a:xfrm>
          <a:off x="0" y="0"/>
          <a:ext cx="0" cy="0"/>
          <a:chOff x="0" y="0"/>
          <a:chExt cx="0" cy="0"/>
        </a:xfrm>
      </p:grpSpPr>
      <p:sp>
        <p:nvSpPr>
          <p:cNvPr id="935" name="Google Shape;935;g336ddb40caf_1_260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936" name="Google Shape;936;g336ddb40caf_1_260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37" name="Google Shape;937;g336ddb40caf_1_2601: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7" name="Shape 957"/>
        <p:cNvGrpSpPr/>
        <p:nvPr/>
      </p:nvGrpSpPr>
      <p:grpSpPr>
        <a:xfrm>
          <a:off x="0" y="0"/>
          <a:ext cx="0" cy="0"/>
          <a:chOff x="0" y="0"/>
          <a:chExt cx="0" cy="0"/>
        </a:xfrm>
      </p:grpSpPr>
      <p:sp>
        <p:nvSpPr>
          <p:cNvPr id="958" name="Google Shape;958;g3685b8e4685_0_12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59" name="Google Shape;959;g3685b8e4685_0_1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5" name="Shape 965"/>
        <p:cNvGrpSpPr/>
        <p:nvPr/>
      </p:nvGrpSpPr>
      <p:grpSpPr>
        <a:xfrm>
          <a:off x="0" y="0"/>
          <a:ext cx="0" cy="0"/>
          <a:chOff x="0" y="0"/>
          <a:chExt cx="0" cy="0"/>
        </a:xfrm>
      </p:grpSpPr>
      <p:sp>
        <p:nvSpPr>
          <p:cNvPr id="966" name="Google Shape;966;g3685b8e4685_0_9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67" name="Google Shape;967;g3685b8e4685_0_9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3" name="Shape 973"/>
        <p:cNvGrpSpPr/>
        <p:nvPr/>
      </p:nvGrpSpPr>
      <p:grpSpPr>
        <a:xfrm>
          <a:off x="0" y="0"/>
          <a:ext cx="0" cy="0"/>
          <a:chOff x="0" y="0"/>
          <a:chExt cx="0" cy="0"/>
        </a:xfrm>
      </p:grpSpPr>
      <p:sp>
        <p:nvSpPr>
          <p:cNvPr id="974" name="Google Shape;974;g365ad869b3a_0_146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75" name="Google Shape;975;g365ad869b3a_0_146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0" name="Shape 980"/>
        <p:cNvGrpSpPr/>
        <p:nvPr/>
      </p:nvGrpSpPr>
      <p:grpSpPr>
        <a:xfrm>
          <a:off x="0" y="0"/>
          <a:ext cx="0" cy="0"/>
          <a:chOff x="0" y="0"/>
          <a:chExt cx="0" cy="0"/>
        </a:xfrm>
      </p:grpSpPr>
      <p:sp>
        <p:nvSpPr>
          <p:cNvPr id="981" name="Google Shape;981;g365ad869b3a_0_147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82" name="Google Shape;982;g365ad869b3a_0_147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2" name="Shape 992"/>
        <p:cNvGrpSpPr/>
        <p:nvPr/>
      </p:nvGrpSpPr>
      <p:grpSpPr>
        <a:xfrm>
          <a:off x="0" y="0"/>
          <a:ext cx="0" cy="0"/>
          <a:chOff x="0" y="0"/>
          <a:chExt cx="0" cy="0"/>
        </a:xfrm>
      </p:grpSpPr>
      <p:sp>
        <p:nvSpPr>
          <p:cNvPr id="993" name="Google Shape;993;g365ad869b3a_0_148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94" name="Google Shape;994;g365ad869b3a_0_148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1" name="Shape 1001"/>
        <p:cNvGrpSpPr/>
        <p:nvPr/>
      </p:nvGrpSpPr>
      <p:grpSpPr>
        <a:xfrm>
          <a:off x="0" y="0"/>
          <a:ext cx="0" cy="0"/>
          <a:chOff x="0" y="0"/>
          <a:chExt cx="0" cy="0"/>
        </a:xfrm>
      </p:grpSpPr>
      <p:sp>
        <p:nvSpPr>
          <p:cNvPr id="1002" name="Google Shape;1002;g365ad869b3a_0_148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03" name="Google Shape;1003;g365ad869b3a_0_148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3" name="Shape 1013"/>
        <p:cNvGrpSpPr/>
        <p:nvPr/>
      </p:nvGrpSpPr>
      <p:grpSpPr>
        <a:xfrm>
          <a:off x="0" y="0"/>
          <a:ext cx="0" cy="0"/>
          <a:chOff x="0" y="0"/>
          <a:chExt cx="0" cy="0"/>
        </a:xfrm>
      </p:grpSpPr>
      <p:sp>
        <p:nvSpPr>
          <p:cNvPr id="1014" name="Google Shape;1014;g365ad869b3a_0_149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15" name="Google Shape;1015;g365ad869b3a_0_149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6" name="Shape 346"/>
        <p:cNvGrpSpPr/>
        <p:nvPr/>
      </p:nvGrpSpPr>
      <p:grpSpPr>
        <a:xfrm>
          <a:off x="0" y="0"/>
          <a:ext cx="0" cy="0"/>
          <a:chOff x="0" y="0"/>
          <a:chExt cx="0" cy="0"/>
        </a:xfrm>
      </p:grpSpPr>
      <p:sp>
        <p:nvSpPr>
          <p:cNvPr id="347" name="Google Shape;347;g365ad869b3a_0_18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48" name="Google Shape;348;g365ad869b3a_0_1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1" name="Shape 1021"/>
        <p:cNvGrpSpPr/>
        <p:nvPr/>
      </p:nvGrpSpPr>
      <p:grpSpPr>
        <a:xfrm>
          <a:off x="0" y="0"/>
          <a:ext cx="0" cy="0"/>
          <a:chOff x="0" y="0"/>
          <a:chExt cx="0" cy="0"/>
        </a:xfrm>
      </p:grpSpPr>
      <p:sp>
        <p:nvSpPr>
          <p:cNvPr id="1022" name="Google Shape;1022;g365ad869b3a_0_152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23" name="Google Shape;1023;g365ad869b3a_0_15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0" name="Shape 1030"/>
        <p:cNvGrpSpPr/>
        <p:nvPr/>
      </p:nvGrpSpPr>
      <p:grpSpPr>
        <a:xfrm>
          <a:off x="0" y="0"/>
          <a:ext cx="0" cy="0"/>
          <a:chOff x="0" y="0"/>
          <a:chExt cx="0" cy="0"/>
        </a:xfrm>
      </p:grpSpPr>
      <p:sp>
        <p:nvSpPr>
          <p:cNvPr id="1031" name="Google Shape;1031;g15f9dcab8b2_0_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32" name="Google Shape;1032;g15f9dcab8b2_0_1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33" name="Google Shape;1033;g15f9dcab8b2_0_1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8" name="Shape 1038"/>
        <p:cNvGrpSpPr/>
        <p:nvPr/>
      </p:nvGrpSpPr>
      <p:grpSpPr>
        <a:xfrm>
          <a:off x="0" y="0"/>
          <a:ext cx="0" cy="0"/>
          <a:chOff x="0" y="0"/>
          <a:chExt cx="0" cy="0"/>
        </a:xfrm>
      </p:grpSpPr>
      <p:sp>
        <p:nvSpPr>
          <p:cNvPr id="1039" name="Google Shape;1039;g336ddb40caf_1_20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040" name="Google Shape;1040;g336ddb40caf_1_2032: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41" name="Google Shape;1041;g336ddb40caf_1_2032: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5" name="Shape 1045"/>
        <p:cNvGrpSpPr/>
        <p:nvPr/>
      </p:nvGrpSpPr>
      <p:grpSpPr>
        <a:xfrm>
          <a:off x="0" y="0"/>
          <a:ext cx="0" cy="0"/>
          <a:chOff x="0" y="0"/>
          <a:chExt cx="0" cy="0"/>
        </a:xfrm>
      </p:grpSpPr>
      <p:sp>
        <p:nvSpPr>
          <p:cNvPr id="1046" name="Google Shape;1046;g365ad869b3a_0_99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47" name="Google Shape;1047;g365ad869b3a_0_99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2" name="Shape 1052"/>
        <p:cNvGrpSpPr/>
        <p:nvPr/>
      </p:nvGrpSpPr>
      <p:grpSpPr>
        <a:xfrm>
          <a:off x="0" y="0"/>
          <a:ext cx="0" cy="0"/>
          <a:chOff x="0" y="0"/>
          <a:chExt cx="0" cy="0"/>
        </a:xfrm>
      </p:grpSpPr>
      <p:sp>
        <p:nvSpPr>
          <p:cNvPr id="1053" name="Google Shape;1053;g365ad869b3a_0_193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54" name="Google Shape;1054;g365ad869b3a_0_19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0" name="Shape 1060"/>
        <p:cNvGrpSpPr/>
        <p:nvPr/>
      </p:nvGrpSpPr>
      <p:grpSpPr>
        <a:xfrm>
          <a:off x="0" y="0"/>
          <a:ext cx="0" cy="0"/>
          <a:chOff x="0" y="0"/>
          <a:chExt cx="0" cy="0"/>
        </a:xfrm>
      </p:grpSpPr>
      <p:sp>
        <p:nvSpPr>
          <p:cNvPr id="1061" name="Google Shape;1061;g365ad869b3a_0_10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062" name="Google Shape;1062;g365ad869b3a_0_1025: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63" name="Google Shape;1063;g365ad869b3a_0_1025: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1" name="Shape 1071"/>
        <p:cNvGrpSpPr/>
        <p:nvPr/>
      </p:nvGrpSpPr>
      <p:grpSpPr>
        <a:xfrm>
          <a:off x="0" y="0"/>
          <a:ext cx="0" cy="0"/>
          <a:chOff x="0" y="0"/>
          <a:chExt cx="0" cy="0"/>
        </a:xfrm>
      </p:grpSpPr>
      <p:sp>
        <p:nvSpPr>
          <p:cNvPr id="1072" name="Google Shape;1072;g336ddb40caf_1_207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73" name="Google Shape;1073;g336ddb40caf_1_207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9" name="Shape 1079"/>
        <p:cNvGrpSpPr/>
        <p:nvPr/>
      </p:nvGrpSpPr>
      <p:grpSpPr>
        <a:xfrm>
          <a:off x="0" y="0"/>
          <a:ext cx="0" cy="0"/>
          <a:chOff x="0" y="0"/>
          <a:chExt cx="0" cy="0"/>
        </a:xfrm>
      </p:grpSpPr>
      <p:sp>
        <p:nvSpPr>
          <p:cNvPr id="1080" name="Google Shape;1080;g336ddb40caf_1_208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81" name="Google Shape;1081;g336ddb40caf_1_208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7" name="Shape 1087"/>
        <p:cNvGrpSpPr/>
        <p:nvPr/>
      </p:nvGrpSpPr>
      <p:grpSpPr>
        <a:xfrm>
          <a:off x="0" y="0"/>
          <a:ext cx="0" cy="0"/>
          <a:chOff x="0" y="0"/>
          <a:chExt cx="0" cy="0"/>
        </a:xfrm>
      </p:grpSpPr>
      <p:sp>
        <p:nvSpPr>
          <p:cNvPr id="1088" name="Google Shape;1088;g336ddb40caf_1_209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89" name="Google Shape;1089;g336ddb40caf_1_209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5" name="Shape 1095"/>
        <p:cNvGrpSpPr/>
        <p:nvPr/>
      </p:nvGrpSpPr>
      <p:grpSpPr>
        <a:xfrm>
          <a:off x="0" y="0"/>
          <a:ext cx="0" cy="0"/>
          <a:chOff x="0" y="0"/>
          <a:chExt cx="0" cy="0"/>
        </a:xfrm>
      </p:grpSpPr>
      <p:sp>
        <p:nvSpPr>
          <p:cNvPr id="1096" name="Google Shape;1096;g365ad869b3a_0_108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097" name="Google Shape;1097;g365ad869b3a_0_108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98" name="Google Shape;1098;g365ad869b3a_0_108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5" name="Shape 355"/>
        <p:cNvGrpSpPr/>
        <p:nvPr/>
      </p:nvGrpSpPr>
      <p:grpSpPr>
        <a:xfrm>
          <a:off x="0" y="0"/>
          <a:ext cx="0" cy="0"/>
          <a:chOff x="0" y="0"/>
          <a:chExt cx="0" cy="0"/>
        </a:xfrm>
      </p:grpSpPr>
      <p:sp>
        <p:nvSpPr>
          <p:cNvPr id="356" name="Google Shape;356;g365ad869b3a_0_160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357" name="Google Shape;357;g365ad869b3a_0_1606: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8" name="Google Shape;358;g365ad869b3a_0_1606: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4" name="Shape 1104"/>
        <p:cNvGrpSpPr/>
        <p:nvPr/>
      </p:nvGrpSpPr>
      <p:grpSpPr>
        <a:xfrm>
          <a:off x="0" y="0"/>
          <a:ext cx="0" cy="0"/>
          <a:chOff x="0" y="0"/>
          <a:chExt cx="0" cy="0"/>
        </a:xfrm>
      </p:grpSpPr>
      <p:sp>
        <p:nvSpPr>
          <p:cNvPr id="1105" name="Google Shape;1105;g336ddb40caf_1_209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06" name="Google Shape;1106;g336ddb40caf_1_209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3" name="Shape 1113"/>
        <p:cNvGrpSpPr/>
        <p:nvPr/>
      </p:nvGrpSpPr>
      <p:grpSpPr>
        <a:xfrm>
          <a:off x="0" y="0"/>
          <a:ext cx="0" cy="0"/>
          <a:chOff x="0" y="0"/>
          <a:chExt cx="0" cy="0"/>
        </a:xfrm>
      </p:grpSpPr>
      <p:sp>
        <p:nvSpPr>
          <p:cNvPr id="1114" name="Google Shape;1114;g336ddb40caf_1_210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15" name="Google Shape;1115;g336ddb40caf_1_210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1" name="Shape 1121"/>
        <p:cNvGrpSpPr/>
        <p:nvPr/>
      </p:nvGrpSpPr>
      <p:grpSpPr>
        <a:xfrm>
          <a:off x="0" y="0"/>
          <a:ext cx="0" cy="0"/>
          <a:chOff x="0" y="0"/>
          <a:chExt cx="0" cy="0"/>
        </a:xfrm>
      </p:grpSpPr>
      <p:sp>
        <p:nvSpPr>
          <p:cNvPr id="1122" name="Google Shape;1122;g336ddb40caf_1_211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23" name="Google Shape;1123;g336ddb40caf_1_21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0" name="Shape 1130"/>
        <p:cNvGrpSpPr/>
        <p:nvPr/>
      </p:nvGrpSpPr>
      <p:grpSpPr>
        <a:xfrm>
          <a:off x="0" y="0"/>
          <a:ext cx="0" cy="0"/>
          <a:chOff x="0" y="0"/>
          <a:chExt cx="0" cy="0"/>
        </a:xfrm>
      </p:grpSpPr>
      <p:sp>
        <p:nvSpPr>
          <p:cNvPr id="1131" name="Google Shape;1131;g336ddb40caf_1_212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32" name="Google Shape;1132;g336ddb40caf_1_21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9" name="Shape 1139"/>
        <p:cNvGrpSpPr/>
        <p:nvPr/>
      </p:nvGrpSpPr>
      <p:grpSpPr>
        <a:xfrm>
          <a:off x="0" y="0"/>
          <a:ext cx="0" cy="0"/>
          <a:chOff x="0" y="0"/>
          <a:chExt cx="0" cy="0"/>
        </a:xfrm>
      </p:grpSpPr>
      <p:sp>
        <p:nvSpPr>
          <p:cNvPr id="1140" name="Google Shape;1140;g365ad869b3a_0_120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141" name="Google Shape;1141;g365ad869b3a_0_1205: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42" name="Google Shape;1142;g365ad869b3a_0_1205: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8" name="Shape 1148"/>
        <p:cNvGrpSpPr/>
        <p:nvPr/>
      </p:nvGrpSpPr>
      <p:grpSpPr>
        <a:xfrm>
          <a:off x="0" y="0"/>
          <a:ext cx="0" cy="0"/>
          <a:chOff x="0" y="0"/>
          <a:chExt cx="0" cy="0"/>
        </a:xfrm>
      </p:grpSpPr>
      <p:sp>
        <p:nvSpPr>
          <p:cNvPr id="1149" name="Google Shape;1149;g336ddb40caf_1_212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50" name="Google Shape;1150;g336ddb40caf_1_21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6" name="Shape 1156"/>
        <p:cNvGrpSpPr/>
        <p:nvPr/>
      </p:nvGrpSpPr>
      <p:grpSpPr>
        <a:xfrm>
          <a:off x="0" y="0"/>
          <a:ext cx="0" cy="0"/>
          <a:chOff x="0" y="0"/>
          <a:chExt cx="0" cy="0"/>
        </a:xfrm>
      </p:grpSpPr>
      <p:sp>
        <p:nvSpPr>
          <p:cNvPr id="1157" name="Google Shape;1157;g336ddb40caf_1_213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58" name="Google Shape;1158;g336ddb40caf_1_21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3" name="Shape 1163"/>
        <p:cNvGrpSpPr/>
        <p:nvPr/>
      </p:nvGrpSpPr>
      <p:grpSpPr>
        <a:xfrm>
          <a:off x="0" y="0"/>
          <a:ext cx="0" cy="0"/>
          <a:chOff x="0" y="0"/>
          <a:chExt cx="0" cy="0"/>
        </a:xfrm>
      </p:grpSpPr>
      <p:sp>
        <p:nvSpPr>
          <p:cNvPr id="1164" name="Google Shape;1164;g336ddb40caf_1_214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65" name="Google Shape;1165;g336ddb40caf_1_21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1" name="Shape 1171"/>
        <p:cNvGrpSpPr/>
        <p:nvPr/>
      </p:nvGrpSpPr>
      <p:grpSpPr>
        <a:xfrm>
          <a:off x="0" y="0"/>
          <a:ext cx="0" cy="0"/>
          <a:chOff x="0" y="0"/>
          <a:chExt cx="0" cy="0"/>
        </a:xfrm>
      </p:grpSpPr>
      <p:sp>
        <p:nvSpPr>
          <p:cNvPr id="1172" name="Google Shape;1172;g365ad869b3a_0_125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173" name="Google Shape;1173;g365ad869b3a_0_125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74" name="Google Shape;1174;g365ad869b3a_0_1257: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0" name="Shape 1180"/>
        <p:cNvGrpSpPr/>
        <p:nvPr/>
      </p:nvGrpSpPr>
      <p:grpSpPr>
        <a:xfrm>
          <a:off x="0" y="0"/>
          <a:ext cx="0" cy="0"/>
          <a:chOff x="0" y="0"/>
          <a:chExt cx="0" cy="0"/>
        </a:xfrm>
      </p:grpSpPr>
      <p:sp>
        <p:nvSpPr>
          <p:cNvPr id="1181" name="Google Shape;1181;g336ddb40caf_1_214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82" name="Google Shape;1182;g336ddb40caf_1_21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5" name="Shape 365"/>
        <p:cNvGrpSpPr/>
        <p:nvPr/>
      </p:nvGrpSpPr>
      <p:grpSpPr>
        <a:xfrm>
          <a:off x="0" y="0"/>
          <a:ext cx="0" cy="0"/>
          <a:chOff x="0" y="0"/>
          <a:chExt cx="0" cy="0"/>
        </a:xfrm>
      </p:grpSpPr>
      <p:sp>
        <p:nvSpPr>
          <p:cNvPr id="366" name="Google Shape;366;g365ad869b3a_0_78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67" name="Google Shape;367;g365ad869b3a_0_7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7" name="Shape 1187"/>
        <p:cNvGrpSpPr/>
        <p:nvPr/>
      </p:nvGrpSpPr>
      <p:grpSpPr>
        <a:xfrm>
          <a:off x="0" y="0"/>
          <a:ext cx="0" cy="0"/>
          <a:chOff x="0" y="0"/>
          <a:chExt cx="0" cy="0"/>
        </a:xfrm>
      </p:grpSpPr>
      <p:sp>
        <p:nvSpPr>
          <p:cNvPr id="1188" name="Google Shape;1188;g336ddb40caf_1_215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89" name="Google Shape;1189;g336ddb40caf_1_215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4" name="Shape 1194"/>
        <p:cNvGrpSpPr/>
        <p:nvPr/>
      </p:nvGrpSpPr>
      <p:grpSpPr>
        <a:xfrm>
          <a:off x="0" y="0"/>
          <a:ext cx="0" cy="0"/>
          <a:chOff x="0" y="0"/>
          <a:chExt cx="0" cy="0"/>
        </a:xfrm>
      </p:grpSpPr>
      <p:sp>
        <p:nvSpPr>
          <p:cNvPr id="1195" name="Google Shape;1195;g336ddb40caf_1_216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96" name="Google Shape;1196;g336ddb40caf_1_216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2" name="Shape 1202"/>
        <p:cNvGrpSpPr/>
        <p:nvPr/>
      </p:nvGrpSpPr>
      <p:grpSpPr>
        <a:xfrm>
          <a:off x="0" y="0"/>
          <a:ext cx="0" cy="0"/>
          <a:chOff x="0" y="0"/>
          <a:chExt cx="0" cy="0"/>
        </a:xfrm>
      </p:grpSpPr>
      <p:sp>
        <p:nvSpPr>
          <p:cNvPr id="1203" name="Google Shape;1203;g365ad869b3a_0_13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204" name="Google Shape;1204;g365ad869b3a_0_1332: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05" name="Google Shape;1205;g365ad869b3a_0_1332: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1" name="Shape 1211"/>
        <p:cNvGrpSpPr/>
        <p:nvPr/>
      </p:nvGrpSpPr>
      <p:grpSpPr>
        <a:xfrm>
          <a:off x="0" y="0"/>
          <a:ext cx="0" cy="0"/>
          <a:chOff x="0" y="0"/>
          <a:chExt cx="0" cy="0"/>
        </a:xfrm>
      </p:grpSpPr>
      <p:sp>
        <p:nvSpPr>
          <p:cNvPr id="1212" name="Google Shape;1212;g336ddb40caf_1_21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13" name="Google Shape;1213;g336ddb40caf_1_216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2"/>
              </a:buClr>
              <a:buSzPts val="1100"/>
              <a:buFont typeface="Arial"/>
              <a:buNone/>
            </a:pPr>
            <a:r>
              <a:t/>
            </a:r>
            <a:endParaRPr/>
          </a:p>
        </p:txBody>
      </p:sp>
      <p:sp>
        <p:nvSpPr>
          <p:cNvPr id="1214" name="Google Shape;1214;g336ddb40caf_1_216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9" name="Shape 1219"/>
        <p:cNvGrpSpPr/>
        <p:nvPr/>
      </p:nvGrpSpPr>
      <p:grpSpPr>
        <a:xfrm>
          <a:off x="0" y="0"/>
          <a:ext cx="0" cy="0"/>
          <a:chOff x="0" y="0"/>
          <a:chExt cx="0" cy="0"/>
        </a:xfrm>
      </p:grpSpPr>
      <p:sp>
        <p:nvSpPr>
          <p:cNvPr id="1220" name="Google Shape;1220;g336ddb40caf_1_217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21" name="Google Shape;1221;g336ddb40caf_1_217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2"/>
              </a:buClr>
              <a:buSzPts val="1100"/>
              <a:buFont typeface="Arial"/>
              <a:buNone/>
            </a:pPr>
            <a:r>
              <a:t/>
            </a:r>
            <a:endParaRPr/>
          </a:p>
        </p:txBody>
      </p:sp>
      <p:sp>
        <p:nvSpPr>
          <p:cNvPr id="1222" name="Google Shape;1222;g336ddb40caf_1_217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7" name="Shape 1227"/>
        <p:cNvGrpSpPr/>
        <p:nvPr/>
      </p:nvGrpSpPr>
      <p:grpSpPr>
        <a:xfrm>
          <a:off x="0" y="0"/>
          <a:ext cx="0" cy="0"/>
          <a:chOff x="0" y="0"/>
          <a:chExt cx="0" cy="0"/>
        </a:xfrm>
      </p:grpSpPr>
      <p:sp>
        <p:nvSpPr>
          <p:cNvPr id="1228" name="Google Shape;1228;g365ad869b3a_0_136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229" name="Google Shape;1229;g365ad869b3a_0_1363: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30" name="Google Shape;1230;g365ad869b3a_0_1363: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5" name="Shape 1235"/>
        <p:cNvGrpSpPr/>
        <p:nvPr/>
      </p:nvGrpSpPr>
      <p:grpSpPr>
        <a:xfrm>
          <a:off x="0" y="0"/>
          <a:ext cx="0" cy="0"/>
          <a:chOff x="0" y="0"/>
          <a:chExt cx="0" cy="0"/>
        </a:xfrm>
      </p:grpSpPr>
      <p:sp>
        <p:nvSpPr>
          <p:cNvPr id="1236" name="Google Shape;1236;g336ddb40caf_1_218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37" name="Google Shape;1237;g336ddb40caf_1_218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2" name="Shape 1242"/>
        <p:cNvGrpSpPr/>
        <p:nvPr/>
      </p:nvGrpSpPr>
      <p:grpSpPr>
        <a:xfrm>
          <a:off x="0" y="0"/>
          <a:ext cx="0" cy="0"/>
          <a:chOff x="0" y="0"/>
          <a:chExt cx="0" cy="0"/>
        </a:xfrm>
      </p:grpSpPr>
      <p:sp>
        <p:nvSpPr>
          <p:cNvPr id="1243" name="Google Shape;1243;g365ad869b3a_0_140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244" name="Google Shape;1244;g365ad869b3a_0_140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45" name="Google Shape;1245;g365ad869b3a_0_1407: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0" name="Shape 1250"/>
        <p:cNvGrpSpPr/>
        <p:nvPr/>
      </p:nvGrpSpPr>
      <p:grpSpPr>
        <a:xfrm>
          <a:off x="0" y="0"/>
          <a:ext cx="0" cy="0"/>
          <a:chOff x="0" y="0"/>
          <a:chExt cx="0" cy="0"/>
        </a:xfrm>
      </p:grpSpPr>
      <p:sp>
        <p:nvSpPr>
          <p:cNvPr id="1251" name="Google Shape;1251;g336ddb40caf_1_218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52" name="Google Shape;1252;g336ddb40caf_1_218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8" name="Shape 1258"/>
        <p:cNvGrpSpPr/>
        <p:nvPr/>
      </p:nvGrpSpPr>
      <p:grpSpPr>
        <a:xfrm>
          <a:off x="0" y="0"/>
          <a:ext cx="0" cy="0"/>
          <a:chOff x="0" y="0"/>
          <a:chExt cx="0" cy="0"/>
        </a:xfrm>
      </p:grpSpPr>
      <p:sp>
        <p:nvSpPr>
          <p:cNvPr id="1259" name="Google Shape;1259;g365ad869b3a_0_145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260" name="Google Shape;1260;g365ad869b3a_0_145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61" name="Google Shape;1261;g365ad869b3a_0_1451: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with Picture" showMasterSp="0">
  <p:cSld name="Title Slide with Picture">
    <p:spTree>
      <p:nvGrpSpPr>
        <p:cNvPr id="18" name="Shape 18"/>
        <p:cNvGrpSpPr/>
        <p:nvPr/>
      </p:nvGrpSpPr>
      <p:grpSpPr>
        <a:xfrm>
          <a:off x="0" y="0"/>
          <a:ext cx="0" cy="0"/>
          <a:chOff x="0" y="0"/>
          <a:chExt cx="0" cy="0"/>
        </a:xfrm>
      </p:grpSpPr>
      <p:sp>
        <p:nvSpPr>
          <p:cNvPr id="19" name="Google Shape;19;p14"/>
          <p:cNvSpPr/>
          <p:nvPr/>
        </p:nvSpPr>
        <p:spPr>
          <a:xfrm>
            <a:off x="6540504" y="0"/>
            <a:ext cx="5647964" cy="6858000"/>
          </a:xfrm>
          <a:custGeom>
            <a:rect b="b" l="l" r="r" t="t"/>
            <a:pathLst>
              <a:path extrusionOk="0" h="6858000" w="4238622">
                <a:moveTo>
                  <a:pt x="0" y="0"/>
                </a:moveTo>
                <a:lnTo>
                  <a:pt x="4086222" y="0"/>
                </a:lnTo>
                <a:lnTo>
                  <a:pt x="4237035" y="0"/>
                </a:lnTo>
                <a:lnTo>
                  <a:pt x="4238622" y="0"/>
                </a:lnTo>
                <a:lnTo>
                  <a:pt x="4238622" y="6858000"/>
                </a:lnTo>
                <a:lnTo>
                  <a:pt x="4237035" y="6858000"/>
                </a:lnTo>
                <a:lnTo>
                  <a:pt x="4086222" y="6858000"/>
                </a:lnTo>
                <a:lnTo>
                  <a:pt x="254000" y="6858000"/>
                </a:lnTo>
                <a:lnTo>
                  <a:pt x="892175" y="4337050"/>
                </a:lnTo>
                <a:close/>
              </a:path>
            </a:pathLst>
          </a:custGeom>
          <a:solidFill>
            <a:srgbClr val="3A3D4B"/>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20" name="Google Shape;20;p14"/>
          <p:cNvSpPr/>
          <p:nvPr/>
        </p:nvSpPr>
        <p:spPr>
          <a:xfrm>
            <a:off x="6256868" y="0"/>
            <a:ext cx="1671124" cy="6858000"/>
          </a:xfrm>
          <a:custGeom>
            <a:rect b="b" l="l" r="r" t="t"/>
            <a:pathLst>
              <a:path extrusionOk="0" h="6858000" w="1254127">
                <a:moveTo>
                  <a:pt x="0" y="0"/>
                </a:moveTo>
                <a:lnTo>
                  <a:pt x="365127" y="0"/>
                </a:lnTo>
                <a:lnTo>
                  <a:pt x="1254127" y="4337050"/>
                </a:lnTo>
                <a:lnTo>
                  <a:pt x="619127" y="6858000"/>
                </a:lnTo>
                <a:lnTo>
                  <a:pt x="257175" y="6858000"/>
                </a:lnTo>
                <a:lnTo>
                  <a:pt x="892175" y="4337050"/>
                </a:lnTo>
                <a:close/>
              </a:path>
            </a:pathLst>
          </a:custGeom>
          <a:solidFill>
            <a:srgbClr val="FF914D"/>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21" name="Google Shape;21;p14"/>
          <p:cNvSpPr/>
          <p:nvPr/>
        </p:nvSpPr>
        <p:spPr>
          <a:xfrm>
            <a:off x="5979587" y="0"/>
            <a:ext cx="1527277" cy="6858000"/>
          </a:xfrm>
          <a:custGeom>
            <a:rect b="b" l="l" r="r" t="t"/>
            <a:pathLst>
              <a:path extrusionOk="0" h="6858000" w="1146174">
                <a:moveTo>
                  <a:pt x="0" y="0"/>
                </a:moveTo>
                <a:lnTo>
                  <a:pt x="253999" y="0"/>
                </a:lnTo>
                <a:lnTo>
                  <a:pt x="1146174" y="4337050"/>
                </a:lnTo>
                <a:lnTo>
                  <a:pt x="511174" y="6858000"/>
                </a:lnTo>
                <a:lnTo>
                  <a:pt x="254000" y="6858000"/>
                </a:lnTo>
                <a:lnTo>
                  <a:pt x="892175" y="4337050"/>
                </a:lnTo>
                <a:close/>
              </a:path>
            </a:pathLst>
          </a:custGeom>
          <a:solidFill>
            <a:srgbClr val="048A8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22" name="Google Shape;22;p14"/>
          <p:cNvSpPr txBox="1"/>
          <p:nvPr>
            <p:ph type="ctrTitle"/>
          </p:nvPr>
        </p:nvSpPr>
        <p:spPr>
          <a:xfrm>
            <a:off x="1295401" y="1873584"/>
            <a:ext cx="5120700" cy="256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3A3D4B"/>
              </a:buClr>
              <a:buSzPts val="4000"/>
              <a:buFont typeface="Calibri"/>
              <a:buNone/>
              <a:defRPr sz="4000">
                <a:solidFill>
                  <a:srgbClr val="3A3D4B"/>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descr="An empty placeholder to add an image. Click on the placeholder and select the image that you wish to add" id="23" name="Google Shape;23;p14"/>
          <p:cNvSpPr/>
          <p:nvPr>
            <p:ph idx="2" type="pic"/>
          </p:nvPr>
        </p:nvSpPr>
        <p:spPr>
          <a:xfrm>
            <a:off x="6743703" y="0"/>
            <a:ext cx="5448300" cy="6858000"/>
          </a:xfrm>
          <a:prstGeom prst="rect">
            <a:avLst/>
          </a:prstGeom>
          <a:noFill/>
          <a:ln>
            <a:noFill/>
          </a:ln>
        </p:spPr>
      </p:sp>
      <p:sp>
        <p:nvSpPr>
          <p:cNvPr id="24" name="Google Shape;24;p14"/>
          <p:cNvSpPr txBox="1"/>
          <p:nvPr>
            <p:ph idx="1" type="subTitle"/>
          </p:nvPr>
        </p:nvSpPr>
        <p:spPr>
          <a:xfrm>
            <a:off x="1295401" y="4572000"/>
            <a:ext cx="5120700" cy="16002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1800"/>
              </a:spcBef>
              <a:spcAft>
                <a:spcPts val="0"/>
              </a:spcAft>
              <a:buClr>
                <a:srgbClr val="3A3D4B"/>
              </a:buClr>
              <a:buSzPts val="2400"/>
              <a:buNone/>
              <a:defRPr sz="2400"/>
            </a:lvl1pPr>
            <a:lvl2pPr lvl="1" algn="ctr">
              <a:lnSpc>
                <a:spcPct val="90000"/>
              </a:lnSpc>
              <a:spcBef>
                <a:spcPts val="1000"/>
              </a:spcBef>
              <a:spcAft>
                <a:spcPts val="0"/>
              </a:spcAft>
              <a:buSzPts val="2000"/>
              <a:buNone/>
              <a:defRPr sz="2000"/>
            </a:lvl2pPr>
            <a:lvl3pPr lvl="2" algn="ctr">
              <a:lnSpc>
                <a:spcPct val="90000"/>
              </a:lnSpc>
              <a:spcBef>
                <a:spcPts val="800"/>
              </a:spcBef>
              <a:spcAft>
                <a:spcPts val="0"/>
              </a:spcAft>
              <a:buSzPts val="1800"/>
              <a:buNone/>
              <a:defRPr sz="1800"/>
            </a:lvl3pPr>
            <a:lvl4pPr lvl="3" algn="ctr">
              <a:lnSpc>
                <a:spcPct val="90000"/>
              </a:lnSpc>
              <a:spcBef>
                <a:spcPts val="800"/>
              </a:spcBef>
              <a:spcAft>
                <a:spcPts val="0"/>
              </a:spcAft>
              <a:buClr>
                <a:srgbClr val="3A3D4B"/>
              </a:buClr>
              <a:buSzPts val="1600"/>
              <a:buNone/>
              <a:defRPr sz="1600"/>
            </a:lvl4pPr>
            <a:lvl5pPr lvl="4" algn="ctr">
              <a:lnSpc>
                <a:spcPct val="90000"/>
              </a:lnSpc>
              <a:spcBef>
                <a:spcPts val="800"/>
              </a:spcBef>
              <a:spcAft>
                <a:spcPts val="0"/>
              </a:spcAft>
              <a:buClr>
                <a:srgbClr val="3A3D4B"/>
              </a:buClr>
              <a:buSzPts val="1600"/>
              <a:buNone/>
              <a:defRPr sz="1600"/>
            </a:lvl5pPr>
            <a:lvl6pPr lvl="5" algn="ctr">
              <a:lnSpc>
                <a:spcPct val="90000"/>
              </a:lnSpc>
              <a:spcBef>
                <a:spcPts val="800"/>
              </a:spcBef>
              <a:spcAft>
                <a:spcPts val="0"/>
              </a:spcAft>
              <a:buClr>
                <a:schemeClr val="dk1"/>
              </a:buClr>
              <a:buSzPts val="1600"/>
              <a:buNone/>
              <a:defRPr sz="1600"/>
            </a:lvl6pPr>
            <a:lvl7pPr lvl="6" algn="ctr">
              <a:lnSpc>
                <a:spcPct val="90000"/>
              </a:lnSpc>
              <a:spcBef>
                <a:spcPts val="800"/>
              </a:spcBef>
              <a:spcAft>
                <a:spcPts val="0"/>
              </a:spcAft>
              <a:buClr>
                <a:schemeClr val="dk1"/>
              </a:buClr>
              <a:buSzPts val="1600"/>
              <a:buNone/>
              <a:defRPr sz="1600"/>
            </a:lvl7pPr>
            <a:lvl8pPr lvl="7" algn="ctr">
              <a:lnSpc>
                <a:spcPct val="90000"/>
              </a:lnSpc>
              <a:spcBef>
                <a:spcPts val="800"/>
              </a:spcBef>
              <a:spcAft>
                <a:spcPts val="0"/>
              </a:spcAft>
              <a:buClr>
                <a:schemeClr val="dk1"/>
              </a:buClr>
              <a:buSzPts val="1600"/>
              <a:buNone/>
              <a:defRPr sz="1600"/>
            </a:lvl8pPr>
            <a:lvl9pPr lvl="8" algn="ctr">
              <a:lnSpc>
                <a:spcPct val="90000"/>
              </a:lnSpc>
              <a:spcBef>
                <a:spcPts val="800"/>
              </a:spcBef>
              <a:spcAft>
                <a:spcPts val="0"/>
              </a:spcAft>
              <a:buClr>
                <a:schemeClr val="dk1"/>
              </a:buClr>
              <a:buSzPts val="1600"/>
              <a:buNone/>
              <a:defRPr sz="1600"/>
            </a:lvl9pPr>
          </a:lstStyle>
          <a:p/>
        </p:txBody>
      </p:sp>
      <p:sp>
        <p:nvSpPr>
          <p:cNvPr id="25" name="Google Shape;25;p14"/>
          <p:cNvSpPr txBox="1"/>
          <p:nvPr>
            <p:ph idx="12" type="sldNum"/>
          </p:nvPr>
        </p:nvSpPr>
        <p:spPr>
          <a:xfrm>
            <a:off x="11409045" y="6333134"/>
            <a:ext cx="731700" cy="525000"/>
          </a:xfrm>
          <a:prstGeom prst="rect">
            <a:avLst/>
          </a:prstGeom>
          <a:noFill/>
          <a:ln>
            <a:noFill/>
          </a:ln>
        </p:spPr>
        <p:txBody>
          <a:bodyPr anchorCtr="0" anchor="t"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showMasterSp="0" type="secHead">
  <p:cSld name="SECTION_HEADER">
    <p:spTree>
      <p:nvGrpSpPr>
        <p:cNvPr id="70" name="Shape 70"/>
        <p:cNvGrpSpPr/>
        <p:nvPr/>
      </p:nvGrpSpPr>
      <p:grpSpPr>
        <a:xfrm>
          <a:off x="0" y="0"/>
          <a:ext cx="0" cy="0"/>
          <a:chOff x="0" y="0"/>
          <a:chExt cx="0" cy="0"/>
        </a:xfrm>
      </p:grpSpPr>
      <p:sp>
        <p:nvSpPr>
          <p:cNvPr id="71" name="Google Shape;71;p18"/>
          <p:cNvSpPr/>
          <p:nvPr/>
        </p:nvSpPr>
        <p:spPr>
          <a:xfrm>
            <a:off x="9622368" y="0"/>
            <a:ext cx="2568026" cy="6858000"/>
          </a:xfrm>
          <a:custGeom>
            <a:rect b="b" l="l" r="r" t="t"/>
            <a:pathLst>
              <a:path extrusionOk="0" h="6858000" w="1927224">
                <a:moveTo>
                  <a:pt x="0" y="0"/>
                </a:moveTo>
                <a:lnTo>
                  <a:pt x="1927224" y="0"/>
                </a:lnTo>
                <a:lnTo>
                  <a:pt x="1927224" y="6858000"/>
                </a:lnTo>
                <a:lnTo>
                  <a:pt x="254000" y="6858000"/>
                </a:lnTo>
                <a:lnTo>
                  <a:pt x="892175" y="4337050"/>
                </a:lnTo>
                <a:close/>
              </a:path>
            </a:pathLst>
          </a:custGeom>
          <a:solidFill>
            <a:srgbClr val="3A3D4B"/>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72" name="Google Shape;72;p18"/>
          <p:cNvSpPr/>
          <p:nvPr/>
        </p:nvSpPr>
        <p:spPr>
          <a:xfrm>
            <a:off x="9237132" y="0"/>
            <a:ext cx="1671124" cy="6858000"/>
          </a:xfrm>
          <a:custGeom>
            <a:rect b="b" l="l" r="r" t="t"/>
            <a:pathLst>
              <a:path extrusionOk="0" h="6858000" w="1254127">
                <a:moveTo>
                  <a:pt x="0" y="0"/>
                </a:moveTo>
                <a:lnTo>
                  <a:pt x="365127" y="0"/>
                </a:lnTo>
                <a:lnTo>
                  <a:pt x="1254127" y="4337050"/>
                </a:lnTo>
                <a:lnTo>
                  <a:pt x="619127" y="6858000"/>
                </a:lnTo>
                <a:lnTo>
                  <a:pt x="257175" y="6858000"/>
                </a:lnTo>
                <a:lnTo>
                  <a:pt x="892175" y="4337050"/>
                </a:lnTo>
                <a:close/>
              </a:path>
            </a:pathLst>
          </a:custGeom>
          <a:solidFill>
            <a:srgbClr val="FF914D"/>
          </a:solidFill>
          <a:ln>
            <a:noFill/>
          </a:ln>
          <a:effectLst>
            <a:outerShdw blurRad="101600" rotWithShape="0" algn="l" dist="50800">
              <a:srgbClr val="000000">
                <a:alpha val="23529"/>
              </a:srgbClr>
            </a:outerShdw>
          </a:effectLst>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73" name="Google Shape;73;p18"/>
          <p:cNvSpPr/>
          <p:nvPr/>
        </p:nvSpPr>
        <p:spPr>
          <a:xfrm>
            <a:off x="9173633" y="0"/>
            <a:ext cx="1459586" cy="6858000"/>
          </a:xfrm>
          <a:custGeom>
            <a:rect b="b" l="l" r="r" t="t"/>
            <a:pathLst>
              <a:path extrusionOk="0" h="6858000" w="1095374">
                <a:moveTo>
                  <a:pt x="0" y="0"/>
                </a:moveTo>
                <a:lnTo>
                  <a:pt x="203199" y="0"/>
                </a:lnTo>
                <a:lnTo>
                  <a:pt x="1095374" y="4337050"/>
                </a:lnTo>
                <a:lnTo>
                  <a:pt x="460374" y="6858000"/>
                </a:lnTo>
                <a:lnTo>
                  <a:pt x="257175" y="6858000"/>
                </a:lnTo>
                <a:lnTo>
                  <a:pt x="892175" y="4337050"/>
                </a:lnTo>
                <a:close/>
              </a:path>
            </a:pathLst>
          </a:custGeom>
          <a:solidFill>
            <a:schemeClr val="accent1"/>
          </a:solidFill>
          <a:ln>
            <a:noFill/>
          </a:ln>
          <a:effectLst>
            <a:outerShdw blurRad="101600" rotWithShape="0" algn="l" dist="50800">
              <a:srgbClr val="000000">
                <a:alpha val="23529"/>
              </a:srgbClr>
            </a:outerShdw>
          </a:effectLst>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74" name="Google Shape;74;p18"/>
          <p:cNvSpPr/>
          <p:nvPr/>
        </p:nvSpPr>
        <p:spPr>
          <a:xfrm>
            <a:off x="9173633" y="0"/>
            <a:ext cx="1459586" cy="6858000"/>
          </a:xfrm>
          <a:custGeom>
            <a:rect b="b" l="l" r="r" t="t"/>
            <a:pathLst>
              <a:path extrusionOk="0" h="6858000" w="1095374">
                <a:moveTo>
                  <a:pt x="0" y="0"/>
                </a:moveTo>
                <a:lnTo>
                  <a:pt x="203199" y="0"/>
                </a:lnTo>
                <a:lnTo>
                  <a:pt x="1095374" y="4337050"/>
                </a:lnTo>
                <a:lnTo>
                  <a:pt x="460374" y="6858000"/>
                </a:lnTo>
                <a:lnTo>
                  <a:pt x="257175" y="6858000"/>
                </a:lnTo>
                <a:lnTo>
                  <a:pt x="892175" y="4337050"/>
                </a:lnTo>
                <a:close/>
              </a:path>
            </a:pathLst>
          </a:custGeom>
          <a:solidFill>
            <a:srgbClr val="048A8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75" name="Google Shape;75;p18"/>
          <p:cNvSpPr txBox="1"/>
          <p:nvPr>
            <p:ph type="title"/>
          </p:nvPr>
        </p:nvSpPr>
        <p:spPr>
          <a:xfrm>
            <a:off x="1295398" y="2914650"/>
            <a:ext cx="8046600" cy="1557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3A3D4B"/>
              </a:buClr>
              <a:buSzPts val="3200"/>
              <a:buFont typeface="Calibri"/>
              <a:buNone/>
              <a:defRPr sz="3200">
                <a:solidFill>
                  <a:srgbClr val="3A3D4B"/>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8"/>
          <p:cNvSpPr txBox="1"/>
          <p:nvPr>
            <p:ph idx="1" type="body"/>
          </p:nvPr>
        </p:nvSpPr>
        <p:spPr>
          <a:xfrm>
            <a:off x="1295398" y="4589463"/>
            <a:ext cx="8046600" cy="10113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200"/>
              </a:spcBef>
              <a:spcAft>
                <a:spcPts val="0"/>
              </a:spcAft>
              <a:buClr>
                <a:srgbClr val="3A3D4B"/>
              </a:buClr>
              <a:buSzPts val="2400"/>
              <a:buNone/>
              <a:defRPr sz="2400">
                <a:solidFill>
                  <a:srgbClr val="3A3D4B"/>
                </a:solidFill>
              </a:defRPr>
            </a:lvl1pPr>
            <a:lvl2pPr indent="-228600" lvl="1" marL="914400" algn="l">
              <a:lnSpc>
                <a:spcPct val="90000"/>
              </a:lnSpc>
              <a:spcBef>
                <a:spcPts val="1000"/>
              </a:spcBef>
              <a:spcAft>
                <a:spcPts val="0"/>
              </a:spcAft>
              <a:buSzPts val="2000"/>
              <a:buNone/>
              <a:defRPr sz="2000">
                <a:solidFill>
                  <a:srgbClr val="999999"/>
                </a:solidFill>
              </a:defRPr>
            </a:lvl2pPr>
            <a:lvl3pPr indent="-228600" lvl="2" marL="1371600" algn="l">
              <a:lnSpc>
                <a:spcPct val="90000"/>
              </a:lnSpc>
              <a:spcBef>
                <a:spcPts val="800"/>
              </a:spcBef>
              <a:spcAft>
                <a:spcPts val="0"/>
              </a:spcAft>
              <a:buSzPts val="1800"/>
              <a:buNone/>
              <a:defRPr sz="1800">
                <a:solidFill>
                  <a:srgbClr val="999999"/>
                </a:solidFill>
              </a:defRPr>
            </a:lvl3pPr>
            <a:lvl4pPr indent="-228600" lvl="3" marL="1828800" algn="l">
              <a:lnSpc>
                <a:spcPct val="90000"/>
              </a:lnSpc>
              <a:spcBef>
                <a:spcPts val="800"/>
              </a:spcBef>
              <a:spcAft>
                <a:spcPts val="0"/>
              </a:spcAft>
              <a:buClr>
                <a:srgbClr val="999999"/>
              </a:buClr>
              <a:buSzPts val="1600"/>
              <a:buNone/>
              <a:defRPr sz="1600">
                <a:solidFill>
                  <a:srgbClr val="999999"/>
                </a:solidFill>
              </a:defRPr>
            </a:lvl4pPr>
            <a:lvl5pPr indent="-228600" lvl="4" marL="2286000" algn="l">
              <a:lnSpc>
                <a:spcPct val="90000"/>
              </a:lnSpc>
              <a:spcBef>
                <a:spcPts val="800"/>
              </a:spcBef>
              <a:spcAft>
                <a:spcPts val="0"/>
              </a:spcAft>
              <a:buClr>
                <a:srgbClr val="999999"/>
              </a:buClr>
              <a:buSzPts val="1600"/>
              <a:buNone/>
              <a:defRPr sz="1600">
                <a:solidFill>
                  <a:srgbClr val="999999"/>
                </a:solidFill>
              </a:defRPr>
            </a:lvl5pPr>
            <a:lvl6pPr indent="-228600" lvl="5" marL="2743200" algn="l">
              <a:lnSpc>
                <a:spcPct val="90000"/>
              </a:lnSpc>
              <a:spcBef>
                <a:spcPts val="800"/>
              </a:spcBef>
              <a:spcAft>
                <a:spcPts val="0"/>
              </a:spcAft>
              <a:buClr>
                <a:srgbClr val="999999"/>
              </a:buClr>
              <a:buSzPts val="1600"/>
              <a:buNone/>
              <a:defRPr sz="1600">
                <a:solidFill>
                  <a:srgbClr val="999999"/>
                </a:solidFill>
              </a:defRPr>
            </a:lvl6pPr>
            <a:lvl7pPr indent="-228600" lvl="6" marL="3200400" algn="l">
              <a:lnSpc>
                <a:spcPct val="90000"/>
              </a:lnSpc>
              <a:spcBef>
                <a:spcPts val="800"/>
              </a:spcBef>
              <a:spcAft>
                <a:spcPts val="0"/>
              </a:spcAft>
              <a:buClr>
                <a:srgbClr val="999999"/>
              </a:buClr>
              <a:buSzPts val="1600"/>
              <a:buNone/>
              <a:defRPr sz="1600">
                <a:solidFill>
                  <a:srgbClr val="999999"/>
                </a:solidFill>
              </a:defRPr>
            </a:lvl7pPr>
            <a:lvl8pPr indent="-228600" lvl="7" marL="3657600" algn="l">
              <a:lnSpc>
                <a:spcPct val="90000"/>
              </a:lnSpc>
              <a:spcBef>
                <a:spcPts val="800"/>
              </a:spcBef>
              <a:spcAft>
                <a:spcPts val="0"/>
              </a:spcAft>
              <a:buClr>
                <a:srgbClr val="999999"/>
              </a:buClr>
              <a:buSzPts val="1600"/>
              <a:buNone/>
              <a:defRPr sz="1600">
                <a:solidFill>
                  <a:srgbClr val="999999"/>
                </a:solidFill>
              </a:defRPr>
            </a:lvl8pPr>
            <a:lvl9pPr indent="-228600" lvl="8" marL="4114800" algn="l">
              <a:lnSpc>
                <a:spcPct val="90000"/>
              </a:lnSpc>
              <a:spcBef>
                <a:spcPts val="800"/>
              </a:spcBef>
              <a:spcAft>
                <a:spcPts val="0"/>
              </a:spcAft>
              <a:buClr>
                <a:srgbClr val="999999"/>
              </a:buClr>
              <a:buSzPts val="1600"/>
              <a:buNone/>
              <a:defRPr sz="1600">
                <a:solidFill>
                  <a:srgbClr val="999999"/>
                </a:solidFill>
              </a:defRPr>
            </a:lvl9pPr>
          </a:lstStyle>
          <a:p/>
        </p:txBody>
      </p:sp>
      <p:sp>
        <p:nvSpPr>
          <p:cNvPr id="77" name="Google Shape;77;p18"/>
          <p:cNvSpPr txBox="1"/>
          <p:nvPr>
            <p:ph idx="12" type="sldNum"/>
          </p:nvPr>
        </p:nvSpPr>
        <p:spPr>
          <a:xfrm>
            <a:off x="11409045" y="6333134"/>
            <a:ext cx="731700" cy="525000"/>
          </a:xfrm>
          <a:prstGeom prst="rect">
            <a:avLst/>
          </a:prstGeom>
          <a:noFill/>
          <a:ln>
            <a:noFill/>
          </a:ln>
        </p:spPr>
        <p:txBody>
          <a:bodyPr anchorCtr="0" anchor="t"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78" name="Shape 78"/>
        <p:cNvGrpSpPr/>
        <p:nvPr/>
      </p:nvGrpSpPr>
      <p:grpSpPr>
        <a:xfrm>
          <a:off x="0" y="0"/>
          <a:ext cx="0" cy="0"/>
          <a:chOff x="0" y="0"/>
          <a:chExt cx="0" cy="0"/>
        </a:xfrm>
      </p:grpSpPr>
      <p:sp>
        <p:nvSpPr>
          <p:cNvPr id="79" name="Google Shape;79;p19"/>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0" name="Google Shape;80;p19"/>
          <p:cNvSpPr txBox="1"/>
          <p:nvPr>
            <p:ph idx="1" type="body"/>
          </p:nvPr>
        </p:nvSpPr>
        <p:spPr>
          <a:xfrm>
            <a:off x="1295400" y="1828800"/>
            <a:ext cx="4572000" cy="8505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800"/>
              </a:spcBef>
              <a:spcAft>
                <a:spcPts val="0"/>
              </a:spcAft>
              <a:buClr>
                <a:srgbClr val="3A3D4B"/>
              </a:buClr>
              <a:buSzPts val="2600"/>
              <a:buNone/>
              <a:defRPr b="0" sz="2600"/>
            </a:lvl1pPr>
            <a:lvl2pPr indent="-228600" lvl="1" marL="914400" algn="l">
              <a:lnSpc>
                <a:spcPct val="90000"/>
              </a:lnSpc>
              <a:spcBef>
                <a:spcPts val="1000"/>
              </a:spcBef>
              <a:spcAft>
                <a:spcPts val="0"/>
              </a:spcAft>
              <a:buSzPts val="2000"/>
              <a:buNone/>
              <a:defRPr b="1" sz="2000"/>
            </a:lvl2pPr>
            <a:lvl3pPr indent="-228600" lvl="2" marL="1371600" algn="l">
              <a:lnSpc>
                <a:spcPct val="90000"/>
              </a:lnSpc>
              <a:spcBef>
                <a:spcPts val="800"/>
              </a:spcBef>
              <a:spcAft>
                <a:spcPts val="0"/>
              </a:spcAft>
              <a:buSzPts val="1800"/>
              <a:buNone/>
              <a:defRPr b="1" sz="1800"/>
            </a:lvl3pPr>
            <a:lvl4pPr indent="-228600" lvl="3" marL="1828800" algn="l">
              <a:lnSpc>
                <a:spcPct val="90000"/>
              </a:lnSpc>
              <a:spcBef>
                <a:spcPts val="800"/>
              </a:spcBef>
              <a:spcAft>
                <a:spcPts val="0"/>
              </a:spcAft>
              <a:buClr>
                <a:srgbClr val="3A3D4B"/>
              </a:buClr>
              <a:buSzPts val="1600"/>
              <a:buNone/>
              <a:defRPr b="1" sz="1600"/>
            </a:lvl4pPr>
            <a:lvl5pPr indent="-228600" lvl="4" marL="2286000" algn="l">
              <a:lnSpc>
                <a:spcPct val="90000"/>
              </a:lnSpc>
              <a:spcBef>
                <a:spcPts val="800"/>
              </a:spcBef>
              <a:spcAft>
                <a:spcPts val="0"/>
              </a:spcAft>
              <a:buClr>
                <a:srgbClr val="3A3D4B"/>
              </a:buClr>
              <a:buSzPts val="1600"/>
              <a:buNone/>
              <a:defRPr b="1" sz="1600"/>
            </a:lvl5pPr>
            <a:lvl6pPr indent="-228600" lvl="5" marL="2743200" algn="l">
              <a:lnSpc>
                <a:spcPct val="90000"/>
              </a:lnSpc>
              <a:spcBef>
                <a:spcPts val="800"/>
              </a:spcBef>
              <a:spcAft>
                <a:spcPts val="0"/>
              </a:spcAft>
              <a:buClr>
                <a:schemeClr val="dk1"/>
              </a:buClr>
              <a:buSzPts val="1600"/>
              <a:buNone/>
              <a:defRPr b="1" sz="1600"/>
            </a:lvl6pPr>
            <a:lvl7pPr indent="-228600" lvl="6" marL="3200400" algn="l">
              <a:lnSpc>
                <a:spcPct val="90000"/>
              </a:lnSpc>
              <a:spcBef>
                <a:spcPts val="800"/>
              </a:spcBef>
              <a:spcAft>
                <a:spcPts val="0"/>
              </a:spcAft>
              <a:buClr>
                <a:schemeClr val="dk1"/>
              </a:buClr>
              <a:buSzPts val="1600"/>
              <a:buNone/>
              <a:defRPr b="1" sz="1600"/>
            </a:lvl7pPr>
            <a:lvl8pPr indent="-228600" lvl="7" marL="3657600" algn="l">
              <a:lnSpc>
                <a:spcPct val="90000"/>
              </a:lnSpc>
              <a:spcBef>
                <a:spcPts val="800"/>
              </a:spcBef>
              <a:spcAft>
                <a:spcPts val="0"/>
              </a:spcAft>
              <a:buClr>
                <a:schemeClr val="dk1"/>
              </a:buClr>
              <a:buSzPts val="1600"/>
              <a:buNone/>
              <a:defRPr b="1" sz="1600"/>
            </a:lvl8pPr>
            <a:lvl9pPr indent="-228600" lvl="8" marL="4114800" algn="l">
              <a:lnSpc>
                <a:spcPct val="90000"/>
              </a:lnSpc>
              <a:spcBef>
                <a:spcPts val="800"/>
              </a:spcBef>
              <a:spcAft>
                <a:spcPts val="0"/>
              </a:spcAft>
              <a:buClr>
                <a:schemeClr val="dk1"/>
              </a:buClr>
              <a:buSzPts val="1600"/>
              <a:buNone/>
              <a:defRPr b="1" sz="1600"/>
            </a:lvl9pPr>
          </a:lstStyle>
          <a:p/>
        </p:txBody>
      </p:sp>
      <p:sp>
        <p:nvSpPr>
          <p:cNvPr id="81" name="Google Shape;81;p19"/>
          <p:cNvSpPr txBox="1"/>
          <p:nvPr>
            <p:ph idx="2" type="body"/>
          </p:nvPr>
        </p:nvSpPr>
        <p:spPr>
          <a:xfrm>
            <a:off x="1295400" y="2705100"/>
            <a:ext cx="4572000" cy="34671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82" name="Google Shape;82;p19"/>
          <p:cNvSpPr txBox="1"/>
          <p:nvPr>
            <p:ph idx="3" type="body"/>
          </p:nvPr>
        </p:nvSpPr>
        <p:spPr>
          <a:xfrm>
            <a:off x="6324600" y="1828800"/>
            <a:ext cx="4572000" cy="8478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800"/>
              </a:spcBef>
              <a:spcAft>
                <a:spcPts val="0"/>
              </a:spcAft>
              <a:buClr>
                <a:srgbClr val="3A3D4B"/>
              </a:buClr>
              <a:buSzPts val="2600"/>
              <a:buNone/>
              <a:defRPr b="0" sz="2600"/>
            </a:lvl1pPr>
            <a:lvl2pPr indent="-228600" lvl="1" marL="914400" algn="l">
              <a:lnSpc>
                <a:spcPct val="90000"/>
              </a:lnSpc>
              <a:spcBef>
                <a:spcPts val="1000"/>
              </a:spcBef>
              <a:spcAft>
                <a:spcPts val="0"/>
              </a:spcAft>
              <a:buSzPts val="2000"/>
              <a:buNone/>
              <a:defRPr b="1" sz="2000"/>
            </a:lvl2pPr>
            <a:lvl3pPr indent="-228600" lvl="2" marL="1371600" algn="l">
              <a:lnSpc>
                <a:spcPct val="90000"/>
              </a:lnSpc>
              <a:spcBef>
                <a:spcPts val="800"/>
              </a:spcBef>
              <a:spcAft>
                <a:spcPts val="0"/>
              </a:spcAft>
              <a:buSzPts val="1800"/>
              <a:buNone/>
              <a:defRPr b="1" sz="1800"/>
            </a:lvl3pPr>
            <a:lvl4pPr indent="-228600" lvl="3" marL="1828800" algn="l">
              <a:lnSpc>
                <a:spcPct val="90000"/>
              </a:lnSpc>
              <a:spcBef>
                <a:spcPts val="800"/>
              </a:spcBef>
              <a:spcAft>
                <a:spcPts val="0"/>
              </a:spcAft>
              <a:buClr>
                <a:srgbClr val="3A3D4B"/>
              </a:buClr>
              <a:buSzPts val="1600"/>
              <a:buNone/>
              <a:defRPr b="1" sz="1600"/>
            </a:lvl4pPr>
            <a:lvl5pPr indent="-228600" lvl="4" marL="2286000" algn="l">
              <a:lnSpc>
                <a:spcPct val="90000"/>
              </a:lnSpc>
              <a:spcBef>
                <a:spcPts val="800"/>
              </a:spcBef>
              <a:spcAft>
                <a:spcPts val="0"/>
              </a:spcAft>
              <a:buClr>
                <a:srgbClr val="3A3D4B"/>
              </a:buClr>
              <a:buSzPts val="1600"/>
              <a:buNone/>
              <a:defRPr b="1" sz="1600"/>
            </a:lvl5pPr>
            <a:lvl6pPr indent="-228600" lvl="5" marL="2743200" algn="l">
              <a:lnSpc>
                <a:spcPct val="90000"/>
              </a:lnSpc>
              <a:spcBef>
                <a:spcPts val="800"/>
              </a:spcBef>
              <a:spcAft>
                <a:spcPts val="0"/>
              </a:spcAft>
              <a:buClr>
                <a:schemeClr val="dk1"/>
              </a:buClr>
              <a:buSzPts val="1600"/>
              <a:buNone/>
              <a:defRPr b="1" sz="1600"/>
            </a:lvl6pPr>
            <a:lvl7pPr indent="-228600" lvl="6" marL="3200400" algn="l">
              <a:lnSpc>
                <a:spcPct val="90000"/>
              </a:lnSpc>
              <a:spcBef>
                <a:spcPts val="800"/>
              </a:spcBef>
              <a:spcAft>
                <a:spcPts val="0"/>
              </a:spcAft>
              <a:buClr>
                <a:schemeClr val="dk1"/>
              </a:buClr>
              <a:buSzPts val="1600"/>
              <a:buNone/>
              <a:defRPr b="1" sz="1600"/>
            </a:lvl7pPr>
            <a:lvl8pPr indent="-228600" lvl="7" marL="3657600" algn="l">
              <a:lnSpc>
                <a:spcPct val="90000"/>
              </a:lnSpc>
              <a:spcBef>
                <a:spcPts val="800"/>
              </a:spcBef>
              <a:spcAft>
                <a:spcPts val="0"/>
              </a:spcAft>
              <a:buClr>
                <a:schemeClr val="dk1"/>
              </a:buClr>
              <a:buSzPts val="1600"/>
              <a:buNone/>
              <a:defRPr b="1" sz="1600"/>
            </a:lvl8pPr>
            <a:lvl9pPr indent="-228600" lvl="8" marL="4114800" algn="l">
              <a:lnSpc>
                <a:spcPct val="90000"/>
              </a:lnSpc>
              <a:spcBef>
                <a:spcPts val="800"/>
              </a:spcBef>
              <a:spcAft>
                <a:spcPts val="0"/>
              </a:spcAft>
              <a:buClr>
                <a:schemeClr val="dk1"/>
              </a:buClr>
              <a:buSzPts val="1600"/>
              <a:buNone/>
              <a:defRPr b="1" sz="1600"/>
            </a:lvl9pPr>
          </a:lstStyle>
          <a:p/>
        </p:txBody>
      </p:sp>
      <p:sp>
        <p:nvSpPr>
          <p:cNvPr id="83" name="Google Shape;83;p19"/>
          <p:cNvSpPr txBox="1"/>
          <p:nvPr>
            <p:ph idx="4" type="body"/>
          </p:nvPr>
        </p:nvSpPr>
        <p:spPr>
          <a:xfrm>
            <a:off x="6324600" y="2705100"/>
            <a:ext cx="4572000" cy="34671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84" name="Google Shape;84;p19"/>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85" name="Shape 85"/>
        <p:cNvGrpSpPr/>
        <p:nvPr/>
      </p:nvGrpSpPr>
      <p:grpSpPr>
        <a:xfrm>
          <a:off x="0" y="0"/>
          <a:ext cx="0" cy="0"/>
          <a:chOff x="0" y="0"/>
          <a:chExt cx="0" cy="0"/>
        </a:xfrm>
      </p:grpSpPr>
      <p:sp>
        <p:nvSpPr>
          <p:cNvPr id="86" name="Google Shape;86;p20"/>
          <p:cNvSpPr txBox="1"/>
          <p:nvPr>
            <p:ph type="title"/>
          </p:nvPr>
        </p:nvSpPr>
        <p:spPr>
          <a:xfrm>
            <a:off x="1295400" y="2314843"/>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7" name="Google Shape;87;p20"/>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88" name="Shape 88"/>
        <p:cNvGrpSpPr/>
        <p:nvPr/>
      </p:nvGrpSpPr>
      <p:grpSpPr>
        <a:xfrm>
          <a:off x="0" y="0"/>
          <a:ext cx="0" cy="0"/>
          <a:chOff x="0" y="0"/>
          <a:chExt cx="0" cy="0"/>
        </a:xfrm>
      </p:grpSpPr>
      <p:sp>
        <p:nvSpPr>
          <p:cNvPr id="89" name="Google Shape;89;p25"/>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0" name="Google Shape;90;p25"/>
          <p:cNvSpPr txBox="1"/>
          <p:nvPr>
            <p:ph idx="1" type="body"/>
          </p:nvPr>
        </p:nvSpPr>
        <p:spPr>
          <a:xfrm rot="5400000">
            <a:off x="3924300" y="-800100"/>
            <a:ext cx="4343400" cy="96012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91" name="Google Shape;91;p2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type="title">
  <p:cSld name="TITLE">
    <p:spTree>
      <p:nvGrpSpPr>
        <p:cNvPr id="101" name="Shape 101"/>
        <p:cNvGrpSpPr/>
        <p:nvPr/>
      </p:nvGrpSpPr>
      <p:grpSpPr>
        <a:xfrm>
          <a:off x="0" y="0"/>
          <a:ext cx="0" cy="0"/>
          <a:chOff x="0" y="0"/>
          <a:chExt cx="0" cy="0"/>
        </a:xfrm>
      </p:grpSpPr>
      <p:sp>
        <p:nvSpPr>
          <p:cNvPr id="102" name="Google Shape;102;g365ad869b3a_0_799"/>
          <p:cNvSpPr/>
          <p:nvPr/>
        </p:nvSpPr>
        <p:spPr>
          <a:xfrm>
            <a:off x="8429022" y="0"/>
            <a:ext cx="3762978" cy="6858000"/>
          </a:xfrm>
          <a:custGeom>
            <a:rect b="b" l="l" r="r" t="t"/>
            <a:pathLst>
              <a:path extrusionOk="0" h="6858000" w="3762978">
                <a:moveTo>
                  <a:pt x="0" y="0"/>
                </a:moveTo>
                <a:lnTo>
                  <a:pt x="3762978" y="0"/>
                </a:lnTo>
                <a:lnTo>
                  <a:pt x="3762978" y="6858000"/>
                </a:lnTo>
                <a:lnTo>
                  <a:pt x="338667" y="6858000"/>
                </a:lnTo>
                <a:lnTo>
                  <a:pt x="1189567" y="4337050"/>
                </a:lnTo>
                <a:close/>
              </a:path>
            </a:pathLst>
          </a:custGeom>
          <a:solidFill>
            <a:srgbClr val="3A3D4B"/>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103" name="Google Shape;103;g365ad869b3a_0_799"/>
          <p:cNvSpPr/>
          <p:nvPr/>
        </p:nvSpPr>
        <p:spPr>
          <a:xfrm>
            <a:off x="8145385" y="0"/>
            <a:ext cx="1671124" cy="6858000"/>
          </a:xfrm>
          <a:custGeom>
            <a:rect b="b" l="l" r="r" t="t"/>
            <a:pathLst>
              <a:path extrusionOk="0" h="6858000" w="1254127">
                <a:moveTo>
                  <a:pt x="0" y="0"/>
                </a:moveTo>
                <a:lnTo>
                  <a:pt x="365127" y="0"/>
                </a:lnTo>
                <a:lnTo>
                  <a:pt x="1254127" y="4337050"/>
                </a:lnTo>
                <a:lnTo>
                  <a:pt x="619127" y="6858000"/>
                </a:lnTo>
                <a:lnTo>
                  <a:pt x="257175" y="6858000"/>
                </a:lnTo>
                <a:lnTo>
                  <a:pt x="892175" y="4337050"/>
                </a:lnTo>
                <a:close/>
              </a:path>
            </a:pathLst>
          </a:custGeom>
          <a:solidFill>
            <a:srgbClr val="FF914D"/>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104" name="Google Shape;104;g365ad869b3a_0_799"/>
          <p:cNvSpPr/>
          <p:nvPr/>
        </p:nvSpPr>
        <p:spPr>
          <a:xfrm>
            <a:off x="7807568" y="0"/>
            <a:ext cx="1527277" cy="6858000"/>
          </a:xfrm>
          <a:custGeom>
            <a:rect b="b" l="l" r="r" t="t"/>
            <a:pathLst>
              <a:path extrusionOk="0" h="6858000" w="1146174">
                <a:moveTo>
                  <a:pt x="0" y="0"/>
                </a:moveTo>
                <a:lnTo>
                  <a:pt x="253999" y="0"/>
                </a:lnTo>
                <a:lnTo>
                  <a:pt x="1146174" y="4337050"/>
                </a:lnTo>
                <a:lnTo>
                  <a:pt x="511174" y="6858000"/>
                </a:lnTo>
                <a:lnTo>
                  <a:pt x="254000" y="6858000"/>
                </a:lnTo>
                <a:lnTo>
                  <a:pt x="892175" y="4337050"/>
                </a:lnTo>
                <a:close/>
              </a:path>
            </a:pathLst>
          </a:custGeom>
          <a:solidFill>
            <a:srgbClr val="048A8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105" name="Google Shape;105;g365ad869b3a_0_799"/>
          <p:cNvSpPr txBox="1"/>
          <p:nvPr>
            <p:ph type="ctrTitle"/>
          </p:nvPr>
        </p:nvSpPr>
        <p:spPr>
          <a:xfrm>
            <a:off x="1295400" y="1873584"/>
            <a:ext cx="6400800" cy="256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3A3D4B"/>
              </a:buClr>
              <a:buSzPts val="4000"/>
              <a:buFont typeface="Calibri"/>
              <a:buNone/>
              <a:defRPr sz="4000">
                <a:solidFill>
                  <a:srgbClr val="3A3D4B"/>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6" name="Google Shape;106;g365ad869b3a_0_799"/>
          <p:cNvSpPr txBox="1"/>
          <p:nvPr>
            <p:ph idx="1" type="subTitle"/>
          </p:nvPr>
        </p:nvSpPr>
        <p:spPr>
          <a:xfrm>
            <a:off x="1295400" y="4572000"/>
            <a:ext cx="6400800" cy="16002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1200"/>
              </a:spcBef>
              <a:spcAft>
                <a:spcPts val="0"/>
              </a:spcAft>
              <a:buClr>
                <a:srgbClr val="3A3D4B"/>
              </a:buClr>
              <a:buSzPts val="2400"/>
              <a:buNone/>
              <a:defRPr sz="2400"/>
            </a:lvl1pPr>
            <a:lvl2pPr lvl="1" algn="ctr">
              <a:lnSpc>
                <a:spcPct val="90000"/>
              </a:lnSpc>
              <a:spcBef>
                <a:spcPts val="1000"/>
              </a:spcBef>
              <a:spcAft>
                <a:spcPts val="0"/>
              </a:spcAft>
              <a:buSzPts val="2000"/>
              <a:buNone/>
              <a:defRPr sz="2000"/>
            </a:lvl2pPr>
            <a:lvl3pPr lvl="2" algn="ctr">
              <a:lnSpc>
                <a:spcPct val="90000"/>
              </a:lnSpc>
              <a:spcBef>
                <a:spcPts val="800"/>
              </a:spcBef>
              <a:spcAft>
                <a:spcPts val="0"/>
              </a:spcAft>
              <a:buSzPts val="1800"/>
              <a:buNone/>
              <a:defRPr sz="1800"/>
            </a:lvl3pPr>
            <a:lvl4pPr lvl="3" algn="ctr">
              <a:lnSpc>
                <a:spcPct val="90000"/>
              </a:lnSpc>
              <a:spcBef>
                <a:spcPts val="800"/>
              </a:spcBef>
              <a:spcAft>
                <a:spcPts val="0"/>
              </a:spcAft>
              <a:buClr>
                <a:srgbClr val="3A3D4B"/>
              </a:buClr>
              <a:buSzPts val="1600"/>
              <a:buNone/>
              <a:defRPr sz="1600"/>
            </a:lvl4pPr>
            <a:lvl5pPr lvl="4" algn="ctr">
              <a:lnSpc>
                <a:spcPct val="90000"/>
              </a:lnSpc>
              <a:spcBef>
                <a:spcPts val="800"/>
              </a:spcBef>
              <a:spcAft>
                <a:spcPts val="0"/>
              </a:spcAft>
              <a:buClr>
                <a:srgbClr val="3A3D4B"/>
              </a:buClr>
              <a:buSzPts val="1600"/>
              <a:buNone/>
              <a:defRPr sz="1600"/>
            </a:lvl5pPr>
            <a:lvl6pPr lvl="5" algn="ctr">
              <a:lnSpc>
                <a:spcPct val="90000"/>
              </a:lnSpc>
              <a:spcBef>
                <a:spcPts val="800"/>
              </a:spcBef>
              <a:spcAft>
                <a:spcPts val="0"/>
              </a:spcAft>
              <a:buClr>
                <a:schemeClr val="dk1"/>
              </a:buClr>
              <a:buSzPts val="1600"/>
              <a:buNone/>
              <a:defRPr sz="1600"/>
            </a:lvl6pPr>
            <a:lvl7pPr lvl="6" algn="ctr">
              <a:lnSpc>
                <a:spcPct val="90000"/>
              </a:lnSpc>
              <a:spcBef>
                <a:spcPts val="800"/>
              </a:spcBef>
              <a:spcAft>
                <a:spcPts val="0"/>
              </a:spcAft>
              <a:buClr>
                <a:schemeClr val="dk1"/>
              </a:buClr>
              <a:buSzPts val="1600"/>
              <a:buNone/>
              <a:defRPr sz="1600"/>
            </a:lvl7pPr>
            <a:lvl8pPr lvl="7" algn="ctr">
              <a:lnSpc>
                <a:spcPct val="90000"/>
              </a:lnSpc>
              <a:spcBef>
                <a:spcPts val="800"/>
              </a:spcBef>
              <a:spcAft>
                <a:spcPts val="0"/>
              </a:spcAft>
              <a:buClr>
                <a:schemeClr val="dk1"/>
              </a:buClr>
              <a:buSzPts val="1600"/>
              <a:buNone/>
              <a:defRPr sz="1600"/>
            </a:lvl8pPr>
            <a:lvl9pPr lvl="8" algn="ctr">
              <a:lnSpc>
                <a:spcPct val="90000"/>
              </a:lnSpc>
              <a:spcBef>
                <a:spcPts val="800"/>
              </a:spcBef>
              <a:spcAft>
                <a:spcPts val="0"/>
              </a:spcAft>
              <a:buClr>
                <a:schemeClr val="dk1"/>
              </a:buClr>
              <a:buSzPts val="1600"/>
              <a:buNone/>
              <a:defRPr sz="1600"/>
            </a:lvl9pPr>
          </a:lstStyle>
          <a:p/>
        </p:txBody>
      </p:sp>
      <p:sp>
        <p:nvSpPr>
          <p:cNvPr id="107" name="Google Shape;107;g365ad869b3a_0_799"/>
          <p:cNvSpPr txBox="1"/>
          <p:nvPr>
            <p:ph idx="12" type="sldNum"/>
          </p:nvPr>
        </p:nvSpPr>
        <p:spPr>
          <a:xfrm>
            <a:off x="11409045" y="6333134"/>
            <a:ext cx="731700" cy="525000"/>
          </a:xfrm>
          <a:prstGeom prst="rect">
            <a:avLst/>
          </a:prstGeom>
          <a:noFill/>
          <a:ln>
            <a:noFill/>
          </a:ln>
        </p:spPr>
        <p:txBody>
          <a:bodyPr anchorCtr="0" anchor="t"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08" name="Shape 108"/>
        <p:cNvGrpSpPr/>
        <p:nvPr/>
      </p:nvGrpSpPr>
      <p:grpSpPr>
        <a:xfrm>
          <a:off x="0" y="0"/>
          <a:ext cx="0" cy="0"/>
          <a:chOff x="0" y="0"/>
          <a:chExt cx="0" cy="0"/>
        </a:xfrm>
      </p:grpSpPr>
      <p:sp>
        <p:nvSpPr>
          <p:cNvPr id="109" name="Google Shape;109;g365ad869b3a_0_806"/>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4000"/>
              <a:buFont typeface="Calibri"/>
              <a:buNone/>
              <a:defRPr sz="4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0" name="Google Shape;110;g365ad869b3a_0_806"/>
          <p:cNvSpPr txBox="1"/>
          <p:nvPr>
            <p:ph idx="1" type="body"/>
          </p:nvPr>
        </p:nvSpPr>
        <p:spPr>
          <a:xfrm>
            <a:off x="1295400" y="1828800"/>
            <a:ext cx="9601200" cy="43434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111" name="Google Shape;111;g365ad869b3a_0_806"/>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2" name="Google Shape;112;g365ad869b3a_0_806"/>
          <p:cNvSpPr txBox="1"/>
          <p:nvPr>
            <p:ph idx="10" type="dt"/>
          </p:nvPr>
        </p:nvSpPr>
        <p:spPr>
          <a:xfrm>
            <a:off x="7791449" y="6374999"/>
            <a:ext cx="1480800" cy="2742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3" name="Google Shape;113;g365ad869b3a_0_806"/>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14" name="Shape 114"/>
        <p:cNvGrpSpPr/>
        <p:nvPr/>
      </p:nvGrpSpPr>
      <p:grpSpPr>
        <a:xfrm>
          <a:off x="0" y="0"/>
          <a:ext cx="0" cy="0"/>
          <a:chOff x="0" y="0"/>
          <a:chExt cx="0" cy="0"/>
        </a:xfrm>
      </p:grpSpPr>
      <p:sp>
        <p:nvSpPr>
          <p:cNvPr id="115" name="Google Shape;115;g365ad869b3a_0_812"/>
          <p:cNvSpPr txBox="1"/>
          <p:nvPr>
            <p:ph type="title"/>
          </p:nvPr>
        </p:nvSpPr>
        <p:spPr>
          <a:xfrm>
            <a:off x="1295400" y="2314843"/>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6" name="Google Shape;116;g365ad869b3a_0_812"/>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7" name="Google Shape;117;g365ad869b3a_0_812"/>
          <p:cNvSpPr txBox="1"/>
          <p:nvPr>
            <p:ph idx="10" type="dt"/>
          </p:nvPr>
        </p:nvSpPr>
        <p:spPr>
          <a:xfrm>
            <a:off x="7791449" y="6374999"/>
            <a:ext cx="1480800" cy="2742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8" name="Google Shape;118;g365ad869b3a_0_812"/>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19" name="Shape 119"/>
        <p:cNvGrpSpPr/>
        <p:nvPr/>
      </p:nvGrpSpPr>
      <p:grpSpPr>
        <a:xfrm>
          <a:off x="0" y="0"/>
          <a:ext cx="0" cy="0"/>
          <a:chOff x="0" y="0"/>
          <a:chExt cx="0" cy="0"/>
        </a:xfrm>
      </p:grpSpPr>
      <p:sp>
        <p:nvSpPr>
          <p:cNvPr id="120" name="Google Shape;120;g365ad869b3a_0_817"/>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SzPts val="40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1" name="Google Shape;121;g365ad869b3a_0_817"/>
          <p:cNvSpPr txBox="1"/>
          <p:nvPr>
            <p:ph idx="1" type="body"/>
          </p:nvPr>
        </p:nvSpPr>
        <p:spPr>
          <a:xfrm>
            <a:off x="415600" y="1638233"/>
            <a:ext cx="11360700" cy="4453500"/>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800"/>
              </a:spcBef>
              <a:spcAft>
                <a:spcPts val="0"/>
              </a:spcAft>
              <a:buSzPts val="2400"/>
              <a:buChar char="•"/>
              <a:defRPr/>
            </a:lvl1pPr>
            <a:lvl2pPr indent="-355600" lvl="1" marL="914400" algn="l">
              <a:lnSpc>
                <a:spcPct val="90000"/>
              </a:lnSpc>
              <a:spcBef>
                <a:spcPts val="1000"/>
              </a:spcBef>
              <a:spcAft>
                <a:spcPts val="0"/>
              </a:spcAft>
              <a:buSzPts val="2000"/>
              <a:buChar char="•"/>
              <a:defRPr/>
            </a:lvl2pPr>
            <a:lvl3pPr indent="-342900" lvl="2" marL="1371600" algn="l">
              <a:lnSpc>
                <a:spcPct val="90000"/>
              </a:lnSpc>
              <a:spcBef>
                <a:spcPts val="800"/>
              </a:spcBef>
              <a:spcAft>
                <a:spcPts val="0"/>
              </a:spcAft>
              <a:buSzPts val="1800"/>
              <a:buChar char="✔"/>
              <a:defRPr/>
            </a:lvl3pPr>
            <a:lvl4pPr indent="-330200" lvl="3" marL="1828800" algn="l">
              <a:lnSpc>
                <a:spcPct val="90000"/>
              </a:lnSpc>
              <a:spcBef>
                <a:spcPts val="800"/>
              </a:spcBef>
              <a:spcAft>
                <a:spcPts val="0"/>
              </a:spcAft>
              <a:buSzPts val="1600"/>
              <a:buChar char="•"/>
              <a:defRPr/>
            </a:lvl4pPr>
            <a:lvl5pPr indent="-330200" lvl="4" marL="2286000" algn="l">
              <a:lnSpc>
                <a:spcPct val="90000"/>
              </a:lnSpc>
              <a:spcBef>
                <a:spcPts val="800"/>
              </a:spcBef>
              <a:spcAft>
                <a:spcPts val="0"/>
              </a:spcAft>
              <a:buSzPts val="1600"/>
              <a:buChar char="•"/>
              <a:defRPr/>
            </a:lvl5pPr>
            <a:lvl6pPr indent="-330200" lvl="5" marL="2743200" algn="l">
              <a:lnSpc>
                <a:spcPct val="90000"/>
              </a:lnSpc>
              <a:spcBef>
                <a:spcPts val="800"/>
              </a:spcBef>
              <a:spcAft>
                <a:spcPts val="0"/>
              </a:spcAft>
              <a:buSzPts val="1600"/>
              <a:buChar char="•"/>
              <a:defRPr/>
            </a:lvl6pPr>
            <a:lvl7pPr indent="-330200" lvl="6" marL="3200400" algn="l">
              <a:lnSpc>
                <a:spcPct val="90000"/>
              </a:lnSpc>
              <a:spcBef>
                <a:spcPts val="800"/>
              </a:spcBef>
              <a:spcAft>
                <a:spcPts val="0"/>
              </a:spcAft>
              <a:buSzPts val="1600"/>
              <a:buChar char="•"/>
              <a:defRPr/>
            </a:lvl7pPr>
            <a:lvl8pPr indent="-330200" lvl="7" marL="3657600" algn="l">
              <a:lnSpc>
                <a:spcPct val="90000"/>
              </a:lnSpc>
              <a:spcBef>
                <a:spcPts val="800"/>
              </a:spcBef>
              <a:spcAft>
                <a:spcPts val="0"/>
              </a:spcAft>
              <a:buSzPts val="1600"/>
              <a:buChar char="•"/>
              <a:defRPr/>
            </a:lvl8pPr>
            <a:lvl9pPr indent="-330200" lvl="8" marL="4114800" algn="l">
              <a:lnSpc>
                <a:spcPct val="90000"/>
              </a:lnSpc>
              <a:spcBef>
                <a:spcPts val="800"/>
              </a:spcBef>
              <a:spcAft>
                <a:spcPts val="0"/>
              </a:spcAft>
              <a:buSzPts val="1600"/>
              <a:buChar char="•"/>
              <a:defRPr/>
            </a:lvl9pPr>
          </a:lstStyle>
          <a:p/>
        </p:txBody>
      </p:sp>
      <p:sp>
        <p:nvSpPr>
          <p:cNvPr id="122" name="Google Shape;122;g365ad869b3a_0_817"/>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omparison" type="twoTxTwoObj">
  <p:cSld name="TWO_OBJECTS_WITH_TEXT">
    <p:spTree>
      <p:nvGrpSpPr>
        <p:cNvPr id="123" name="Shape 123"/>
        <p:cNvGrpSpPr/>
        <p:nvPr/>
      </p:nvGrpSpPr>
      <p:grpSpPr>
        <a:xfrm>
          <a:off x="0" y="0"/>
          <a:ext cx="0" cy="0"/>
          <a:chOff x="0" y="0"/>
          <a:chExt cx="0" cy="0"/>
        </a:xfrm>
      </p:grpSpPr>
      <p:sp>
        <p:nvSpPr>
          <p:cNvPr id="124" name="Google Shape;124;g365ad869b3a_0_821"/>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SzPts val="40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5" name="Google Shape;125;g365ad869b3a_0_821"/>
          <p:cNvSpPr txBox="1"/>
          <p:nvPr>
            <p:ph idx="1" type="body"/>
          </p:nvPr>
        </p:nvSpPr>
        <p:spPr>
          <a:xfrm>
            <a:off x="1069848" y="2074334"/>
            <a:ext cx="4755000" cy="640200"/>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0"/>
              </a:spcBef>
              <a:spcAft>
                <a:spcPts val="0"/>
              </a:spcAft>
              <a:buSzPts val="2400"/>
              <a:buNone/>
              <a:defRPr b="0" sz="1900">
                <a:solidFill>
                  <a:schemeClr val="lt2"/>
                </a:solidFill>
                <a:latin typeface="Arial"/>
                <a:ea typeface="Arial"/>
                <a:cs typeface="Arial"/>
                <a:sym typeface="Arial"/>
              </a:defRPr>
            </a:lvl1pPr>
            <a:lvl2pPr indent="-228600" lvl="1" marL="914400" algn="l">
              <a:lnSpc>
                <a:spcPct val="90000"/>
              </a:lnSpc>
              <a:spcBef>
                <a:spcPts val="1000"/>
              </a:spcBef>
              <a:spcAft>
                <a:spcPts val="0"/>
              </a:spcAft>
              <a:buSzPts val="2000"/>
              <a:buNone/>
              <a:defRPr b="1" sz="1900"/>
            </a:lvl2pPr>
            <a:lvl3pPr indent="-228600" lvl="2" marL="1371600" algn="l">
              <a:lnSpc>
                <a:spcPct val="90000"/>
              </a:lnSpc>
              <a:spcBef>
                <a:spcPts val="800"/>
              </a:spcBef>
              <a:spcAft>
                <a:spcPts val="0"/>
              </a:spcAft>
              <a:buSzPts val="1800"/>
              <a:buNone/>
              <a:defRPr b="1" sz="1800"/>
            </a:lvl3pPr>
            <a:lvl4pPr indent="-228600" lvl="3" marL="1828800" algn="l">
              <a:lnSpc>
                <a:spcPct val="90000"/>
              </a:lnSpc>
              <a:spcBef>
                <a:spcPts val="800"/>
              </a:spcBef>
              <a:spcAft>
                <a:spcPts val="0"/>
              </a:spcAft>
              <a:buSzPts val="1600"/>
              <a:buNone/>
              <a:defRPr b="1" sz="1600"/>
            </a:lvl4pPr>
            <a:lvl5pPr indent="-228600" lvl="4" marL="2286000" algn="l">
              <a:lnSpc>
                <a:spcPct val="90000"/>
              </a:lnSpc>
              <a:spcBef>
                <a:spcPts val="800"/>
              </a:spcBef>
              <a:spcAft>
                <a:spcPts val="0"/>
              </a:spcAft>
              <a:buSzPts val="1600"/>
              <a:buNone/>
              <a:defRPr b="1" sz="1600"/>
            </a:lvl5pPr>
            <a:lvl6pPr indent="-228600" lvl="5" marL="2743200" algn="l">
              <a:lnSpc>
                <a:spcPct val="90000"/>
              </a:lnSpc>
              <a:spcBef>
                <a:spcPts val="800"/>
              </a:spcBef>
              <a:spcAft>
                <a:spcPts val="0"/>
              </a:spcAft>
              <a:buSzPts val="1600"/>
              <a:buNone/>
              <a:defRPr b="1" sz="1600"/>
            </a:lvl6pPr>
            <a:lvl7pPr indent="-228600" lvl="6" marL="3200400" algn="l">
              <a:lnSpc>
                <a:spcPct val="90000"/>
              </a:lnSpc>
              <a:spcBef>
                <a:spcPts val="800"/>
              </a:spcBef>
              <a:spcAft>
                <a:spcPts val="0"/>
              </a:spcAft>
              <a:buSzPts val="1600"/>
              <a:buNone/>
              <a:defRPr b="1" sz="1600"/>
            </a:lvl7pPr>
            <a:lvl8pPr indent="-228600" lvl="7" marL="3657600" algn="l">
              <a:lnSpc>
                <a:spcPct val="90000"/>
              </a:lnSpc>
              <a:spcBef>
                <a:spcPts val="800"/>
              </a:spcBef>
              <a:spcAft>
                <a:spcPts val="0"/>
              </a:spcAft>
              <a:buSzPts val="1600"/>
              <a:buNone/>
              <a:defRPr b="1" sz="1600"/>
            </a:lvl8pPr>
            <a:lvl9pPr indent="-228600" lvl="8" marL="4114800" algn="l">
              <a:lnSpc>
                <a:spcPct val="90000"/>
              </a:lnSpc>
              <a:spcBef>
                <a:spcPts val="800"/>
              </a:spcBef>
              <a:spcAft>
                <a:spcPts val="0"/>
              </a:spcAft>
              <a:buSzPts val="1600"/>
              <a:buNone/>
              <a:defRPr b="1" sz="1600"/>
            </a:lvl9pPr>
          </a:lstStyle>
          <a:p/>
        </p:txBody>
      </p:sp>
      <p:sp>
        <p:nvSpPr>
          <p:cNvPr id="126" name="Google Shape;126;g365ad869b3a_0_821"/>
          <p:cNvSpPr txBox="1"/>
          <p:nvPr>
            <p:ph idx="2" type="body"/>
          </p:nvPr>
        </p:nvSpPr>
        <p:spPr>
          <a:xfrm>
            <a:off x="1069848" y="2755898"/>
            <a:ext cx="4755000" cy="3200400"/>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800"/>
              </a:spcBef>
              <a:spcAft>
                <a:spcPts val="0"/>
              </a:spcAft>
              <a:buSzPts val="2400"/>
              <a:buChar char="•"/>
              <a:defRPr sz="1800"/>
            </a:lvl1pPr>
            <a:lvl2pPr indent="-355600" lvl="1" marL="914400" algn="l">
              <a:lnSpc>
                <a:spcPct val="90000"/>
              </a:lnSpc>
              <a:spcBef>
                <a:spcPts val="1000"/>
              </a:spcBef>
              <a:spcAft>
                <a:spcPts val="0"/>
              </a:spcAft>
              <a:buSzPts val="2000"/>
              <a:buChar char="•"/>
              <a:defRPr sz="1600"/>
            </a:lvl2pPr>
            <a:lvl3pPr indent="-342900" lvl="2" marL="1371600" algn="l">
              <a:lnSpc>
                <a:spcPct val="90000"/>
              </a:lnSpc>
              <a:spcBef>
                <a:spcPts val="800"/>
              </a:spcBef>
              <a:spcAft>
                <a:spcPts val="0"/>
              </a:spcAft>
              <a:buSzPts val="1800"/>
              <a:buChar char="✔"/>
              <a:defRPr sz="1400"/>
            </a:lvl3pPr>
            <a:lvl4pPr indent="-330200" lvl="3" marL="1828800" algn="l">
              <a:lnSpc>
                <a:spcPct val="90000"/>
              </a:lnSpc>
              <a:spcBef>
                <a:spcPts val="800"/>
              </a:spcBef>
              <a:spcAft>
                <a:spcPts val="0"/>
              </a:spcAft>
              <a:buSzPts val="1600"/>
              <a:buChar char="•"/>
              <a:defRPr sz="1400"/>
            </a:lvl4pPr>
            <a:lvl5pPr indent="-330200" lvl="4" marL="2286000" algn="l">
              <a:lnSpc>
                <a:spcPct val="90000"/>
              </a:lnSpc>
              <a:spcBef>
                <a:spcPts val="800"/>
              </a:spcBef>
              <a:spcAft>
                <a:spcPts val="0"/>
              </a:spcAft>
              <a:buSzPts val="1600"/>
              <a:buChar char="•"/>
              <a:defRPr sz="1400"/>
            </a:lvl5pPr>
            <a:lvl6pPr indent="-330200" lvl="5" marL="2743200" algn="l">
              <a:lnSpc>
                <a:spcPct val="90000"/>
              </a:lnSpc>
              <a:spcBef>
                <a:spcPts val="800"/>
              </a:spcBef>
              <a:spcAft>
                <a:spcPts val="0"/>
              </a:spcAft>
              <a:buSzPts val="1600"/>
              <a:buChar char="•"/>
              <a:defRPr sz="1400"/>
            </a:lvl6pPr>
            <a:lvl7pPr indent="-330200" lvl="6" marL="3200400" algn="l">
              <a:lnSpc>
                <a:spcPct val="90000"/>
              </a:lnSpc>
              <a:spcBef>
                <a:spcPts val="800"/>
              </a:spcBef>
              <a:spcAft>
                <a:spcPts val="0"/>
              </a:spcAft>
              <a:buSzPts val="1600"/>
              <a:buChar char="•"/>
              <a:defRPr sz="1400"/>
            </a:lvl7pPr>
            <a:lvl8pPr indent="-330200" lvl="7" marL="3657600" algn="l">
              <a:lnSpc>
                <a:spcPct val="90000"/>
              </a:lnSpc>
              <a:spcBef>
                <a:spcPts val="800"/>
              </a:spcBef>
              <a:spcAft>
                <a:spcPts val="0"/>
              </a:spcAft>
              <a:buSzPts val="1600"/>
              <a:buChar char="•"/>
              <a:defRPr sz="1400"/>
            </a:lvl8pPr>
            <a:lvl9pPr indent="-330200" lvl="8" marL="4114800" algn="l">
              <a:lnSpc>
                <a:spcPct val="90000"/>
              </a:lnSpc>
              <a:spcBef>
                <a:spcPts val="800"/>
              </a:spcBef>
              <a:spcAft>
                <a:spcPts val="0"/>
              </a:spcAft>
              <a:buSzPts val="1600"/>
              <a:buChar char="•"/>
              <a:defRPr sz="1400"/>
            </a:lvl9pPr>
          </a:lstStyle>
          <a:p/>
        </p:txBody>
      </p:sp>
      <p:sp>
        <p:nvSpPr>
          <p:cNvPr id="127" name="Google Shape;127;g365ad869b3a_0_821"/>
          <p:cNvSpPr txBox="1"/>
          <p:nvPr>
            <p:ph idx="3" type="body"/>
          </p:nvPr>
        </p:nvSpPr>
        <p:spPr>
          <a:xfrm>
            <a:off x="6373368" y="2074334"/>
            <a:ext cx="4755000" cy="640200"/>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0"/>
              </a:spcBef>
              <a:spcAft>
                <a:spcPts val="0"/>
              </a:spcAft>
              <a:buSzPts val="2400"/>
              <a:buNone/>
              <a:defRPr b="0" sz="1900">
                <a:solidFill>
                  <a:schemeClr val="lt2"/>
                </a:solidFill>
              </a:defRPr>
            </a:lvl1pPr>
            <a:lvl2pPr indent="-228600" lvl="1" marL="914400" algn="l">
              <a:lnSpc>
                <a:spcPct val="90000"/>
              </a:lnSpc>
              <a:spcBef>
                <a:spcPts val="1000"/>
              </a:spcBef>
              <a:spcAft>
                <a:spcPts val="0"/>
              </a:spcAft>
              <a:buSzPts val="2000"/>
              <a:buNone/>
              <a:defRPr b="1" sz="1900"/>
            </a:lvl2pPr>
            <a:lvl3pPr indent="-228600" lvl="2" marL="1371600" algn="l">
              <a:lnSpc>
                <a:spcPct val="90000"/>
              </a:lnSpc>
              <a:spcBef>
                <a:spcPts val="800"/>
              </a:spcBef>
              <a:spcAft>
                <a:spcPts val="0"/>
              </a:spcAft>
              <a:buSzPts val="1800"/>
              <a:buNone/>
              <a:defRPr b="1" sz="1800"/>
            </a:lvl3pPr>
            <a:lvl4pPr indent="-228600" lvl="3" marL="1828800" algn="l">
              <a:lnSpc>
                <a:spcPct val="90000"/>
              </a:lnSpc>
              <a:spcBef>
                <a:spcPts val="800"/>
              </a:spcBef>
              <a:spcAft>
                <a:spcPts val="0"/>
              </a:spcAft>
              <a:buSzPts val="1600"/>
              <a:buNone/>
              <a:defRPr b="1" sz="1600"/>
            </a:lvl4pPr>
            <a:lvl5pPr indent="-228600" lvl="4" marL="2286000" algn="l">
              <a:lnSpc>
                <a:spcPct val="90000"/>
              </a:lnSpc>
              <a:spcBef>
                <a:spcPts val="800"/>
              </a:spcBef>
              <a:spcAft>
                <a:spcPts val="0"/>
              </a:spcAft>
              <a:buSzPts val="1600"/>
              <a:buNone/>
              <a:defRPr b="1" sz="1600"/>
            </a:lvl5pPr>
            <a:lvl6pPr indent="-228600" lvl="5" marL="2743200" algn="l">
              <a:lnSpc>
                <a:spcPct val="90000"/>
              </a:lnSpc>
              <a:spcBef>
                <a:spcPts val="800"/>
              </a:spcBef>
              <a:spcAft>
                <a:spcPts val="0"/>
              </a:spcAft>
              <a:buSzPts val="1600"/>
              <a:buNone/>
              <a:defRPr b="1" sz="1600"/>
            </a:lvl6pPr>
            <a:lvl7pPr indent="-228600" lvl="6" marL="3200400" algn="l">
              <a:lnSpc>
                <a:spcPct val="90000"/>
              </a:lnSpc>
              <a:spcBef>
                <a:spcPts val="800"/>
              </a:spcBef>
              <a:spcAft>
                <a:spcPts val="0"/>
              </a:spcAft>
              <a:buSzPts val="1600"/>
              <a:buNone/>
              <a:defRPr b="1" sz="1600"/>
            </a:lvl7pPr>
            <a:lvl8pPr indent="-228600" lvl="7" marL="3657600" algn="l">
              <a:lnSpc>
                <a:spcPct val="90000"/>
              </a:lnSpc>
              <a:spcBef>
                <a:spcPts val="800"/>
              </a:spcBef>
              <a:spcAft>
                <a:spcPts val="0"/>
              </a:spcAft>
              <a:buSzPts val="1600"/>
              <a:buNone/>
              <a:defRPr b="1" sz="1600"/>
            </a:lvl8pPr>
            <a:lvl9pPr indent="-228600" lvl="8" marL="4114800" algn="l">
              <a:lnSpc>
                <a:spcPct val="90000"/>
              </a:lnSpc>
              <a:spcBef>
                <a:spcPts val="800"/>
              </a:spcBef>
              <a:spcAft>
                <a:spcPts val="0"/>
              </a:spcAft>
              <a:buSzPts val="1600"/>
              <a:buNone/>
              <a:defRPr b="1" sz="1600"/>
            </a:lvl9pPr>
          </a:lstStyle>
          <a:p/>
        </p:txBody>
      </p:sp>
      <p:sp>
        <p:nvSpPr>
          <p:cNvPr id="128" name="Google Shape;128;g365ad869b3a_0_821"/>
          <p:cNvSpPr txBox="1"/>
          <p:nvPr>
            <p:ph idx="4" type="body"/>
          </p:nvPr>
        </p:nvSpPr>
        <p:spPr>
          <a:xfrm>
            <a:off x="6373368" y="2756581"/>
            <a:ext cx="4755000" cy="3200400"/>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800"/>
              </a:spcBef>
              <a:spcAft>
                <a:spcPts val="0"/>
              </a:spcAft>
              <a:buSzPts val="2400"/>
              <a:buChar char="•"/>
              <a:defRPr sz="1800"/>
            </a:lvl1pPr>
            <a:lvl2pPr indent="-355600" lvl="1" marL="914400" algn="l">
              <a:lnSpc>
                <a:spcPct val="90000"/>
              </a:lnSpc>
              <a:spcBef>
                <a:spcPts val="1000"/>
              </a:spcBef>
              <a:spcAft>
                <a:spcPts val="0"/>
              </a:spcAft>
              <a:buSzPts val="2000"/>
              <a:buChar char="•"/>
              <a:defRPr sz="1600"/>
            </a:lvl2pPr>
            <a:lvl3pPr indent="-342900" lvl="2" marL="1371600" algn="l">
              <a:lnSpc>
                <a:spcPct val="90000"/>
              </a:lnSpc>
              <a:spcBef>
                <a:spcPts val="800"/>
              </a:spcBef>
              <a:spcAft>
                <a:spcPts val="0"/>
              </a:spcAft>
              <a:buSzPts val="1800"/>
              <a:buChar char="✔"/>
              <a:defRPr sz="1400"/>
            </a:lvl3pPr>
            <a:lvl4pPr indent="-330200" lvl="3" marL="1828800" algn="l">
              <a:lnSpc>
                <a:spcPct val="90000"/>
              </a:lnSpc>
              <a:spcBef>
                <a:spcPts val="800"/>
              </a:spcBef>
              <a:spcAft>
                <a:spcPts val="0"/>
              </a:spcAft>
              <a:buSzPts val="1600"/>
              <a:buChar char="•"/>
              <a:defRPr sz="1400"/>
            </a:lvl4pPr>
            <a:lvl5pPr indent="-330200" lvl="4" marL="2286000" algn="l">
              <a:lnSpc>
                <a:spcPct val="90000"/>
              </a:lnSpc>
              <a:spcBef>
                <a:spcPts val="800"/>
              </a:spcBef>
              <a:spcAft>
                <a:spcPts val="0"/>
              </a:spcAft>
              <a:buSzPts val="1600"/>
              <a:buChar char="•"/>
              <a:defRPr sz="1400"/>
            </a:lvl5pPr>
            <a:lvl6pPr indent="-330200" lvl="5" marL="2743200" algn="l">
              <a:lnSpc>
                <a:spcPct val="90000"/>
              </a:lnSpc>
              <a:spcBef>
                <a:spcPts val="800"/>
              </a:spcBef>
              <a:spcAft>
                <a:spcPts val="0"/>
              </a:spcAft>
              <a:buSzPts val="1600"/>
              <a:buChar char="•"/>
              <a:defRPr sz="1400"/>
            </a:lvl6pPr>
            <a:lvl7pPr indent="-330200" lvl="6" marL="3200400" algn="l">
              <a:lnSpc>
                <a:spcPct val="90000"/>
              </a:lnSpc>
              <a:spcBef>
                <a:spcPts val="800"/>
              </a:spcBef>
              <a:spcAft>
                <a:spcPts val="0"/>
              </a:spcAft>
              <a:buSzPts val="1600"/>
              <a:buChar char="•"/>
              <a:defRPr sz="1400"/>
            </a:lvl7pPr>
            <a:lvl8pPr indent="-330200" lvl="7" marL="3657600" algn="l">
              <a:lnSpc>
                <a:spcPct val="90000"/>
              </a:lnSpc>
              <a:spcBef>
                <a:spcPts val="800"/>
              </a:spcBef>
              <a:spcAft>
                <a:spcPts val="0"/>
              </a:spcAft>
              <a:buSzPts val="1600"/>
              <a:buChar char="•"/>
              <a:defRPr sz="1400"/>
            </a:lvl8pPr>
            <a:lvl9pPr indent="-330200" lvl="8" marL="4114800" algn="l">
              <a:lnSpc>
                <a:spcPct val="90000"/>
              </a:lnSpc>
              <a:spcBef>
                <a:spcPts val="800"/>
              </a:spcBef>
              <a:spcAft>
                <a:spcPts val="0"/>
              </a:spcAft>
              <a:buSzPts val="1600"/>
              <a:buChar char="•"/>
              <a:defRPr sz="1400"/>
            </a:lvl9pPr>
          </a:lstStyle>
          <a:p/>
        </p:txBody>
      </p:sp>
      <p:sp>
        <p:nvSpPr>
          <p:cNvPr id="129" name="Google Shape;129;g365ad869b3a_0_821"/>
          <p:cNvSpPr txBox="1"/>
          <p:nvPr>
            <p:ph idx="10" type="dt"/>
          </p:nvPr>
        </p:nvSpPr>
        <p:spPr>
          <a:xfrm>
            <a:off x="7791449" y="6374999"/>
            <a:ext cx="1480800" cy="2742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0" name="Google Shape;130;g365ad869b3a_0_821"/>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1" name="Google Shape;131;g365ad869b3a_0_821"/>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132" name="Shape 132"/>
        <p:cNvGrpSpPr/>
        <p:nvPr/>
      </p:nvGrpSpPr>
      <p:grpSpPr>
        <a:xfrm>
          <a:off x="0" y="0"/>
          <a:ext cx="0" cy="0"/>
          <a:chOff x="0" y="0"/>
          <a:chExt cx="0" cy="0"/>
        </a:xfrm>
      </p:grpSpPr>
      <p:sp>
        <p:nvSpPr>
          <p:cNvPr id="133" name="Google Shape;133;g365ad869b3a_0_830"/>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4" name="Google Shape;134;g365ad869b3a_0_830"/>
          <p:cNvSpPr txBox="1"/>
          <p:nvPr>
            <p:ph idx="1" type="body"/>
          </p:nvPr>
        </p:nvSpPr>
        <p:spPr>
          <a:xfrm>
            <a:off x="1295400" y="1828800"/>
            <a:ext cx="4572000" cy="8505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800"/>
              </a:spcBef>
              <a:spcAft>
                <a:spcPts val="0"/>
              </a:spcAft>
              <a:buClr>
                <a:srgbClr val="3A3D4B"/>
              </a:buClr>
              <a:buSzPts val="2600"/>
              <a:buNone/>
              <a:defRPr b="0" sz="2600"/>
            </a:lvl1pPr>
            <a:lvl2pPr indent="-228600" lvl="1" marL="914400" algn="l">
              <a:lnSpc>
                <a:spcPct val="90000"/>
              </a:lnSpc>
              <a:spcBef>
                <a:spcPts val="1000"/>
              </a:spcBef>
              <a:spcAft>
                <a:spcPts val="0"/>
              </a:spcAft>
              <a:buSzPts val="2000"/>
              <a:buNone/>
              <a:defRPr b="1" sz="2000"/>
            </a:lvl2pPr>
            <a:lvl3pPr indent="-228600" lvl="2" marL="1371600" algn="l">
              <a:lnSpc>
                <a:spcPct val="90000"/>
              </a:lnSpc>
              <a:spcBef>
                <a:spcPts val="800"/>
              </a:spcBef>
              <a:spcAft>
                <a:spcPts val="0"/>
              </a:spcAft>
              <a:buSzPts val="1800"/>
              <a:buNone/>
              <a:defRPr b="1" sz="1800"/>
            </a:lvl3pPr>
            <a:lvl4pPr indent="-228600" lvl="3" marL="1828800" algn="l">
              <a:lnSpc>
                <a:spcPct val="90000"/>
              </a:lnSpc>
              <a:spcBef>
                <a:spcPts val="800"/>
              </a:spcBef>
              <a:spcAft>
                <a:spcPts val="0"/>
              </a:spcAft>
              <a:buClr>
                <a:srgbClr val="3A3D4B"/>
              </a:buClr>
              <a:buSzPts val="1600"/>
              <a:buNone/>
              <a:defRPr b="1" sz="1600"/>
            </a:lvl4pPr>
            <a:lvl5pPr indent="-228600" lvl="4" marL="2286000" algn="l">
              <a:lnSpc>
                <a:spcPct val="90000"/>
              </a:lnSpc>
              <a:spcBef>
                <a:spcPts val="800"/>
              </a:spcBef>
              <a:spcAft>
                <a:spcPts val="0"/>
              </a:spcAft>
              <a:buClr>
                <a:srgbClr val="3A3D4B"/>
              </a:buClr>
              <a:buSzPts val="1600"/>
              <a:buNone/>
              <a:defRPr b="1" sz="1600"/>
            </a:lvl5pPr>
            <a:lvl6pPr indent="-228600" lvl="5" marL="2743200" algn="l">
              <a:lnSpc>
                <a:spcPct val="90000"/>
              </a:lnSpc>
              <a:spcBef>
                <a:spcPts val="800"/>
              </a:spcBef>
              <a:spcAft>
                <a:spcPts val="0"/>
              </a:spcAft>
              <a:buClr>
                <a:schemeClr val="dk1"/>
              </a:buClr>
              <a:buSzPts val="1600"/>
              <a:buNone/>
              <a:defRPr b="1" sz="1600"/>
            </a:lvl6pPr>
            <a:lvl7pPr indent="-228600" lvl="6" marL="3200400" algn="l">
              <a:lnSpc>
                <a:spcPct val="90000"/>
              </a:lnSpc>
              <a:spcBef>
                <a:spcPts val="800"/>
              </a:spcBef>
              <a:spcAft>
                <a:spcPts val="0"/>
              </a:spcAft>
              <a:buClr>
                <a:schemeClr val="dk1"/>
              </a:buClr>
              <a:buSzPts val="1600"/>
              <a:buNone/>
              <a:defRPr b="1" sz="1600"/>
            </a:lvl7pPr>
            <a:lvl8pPr indent="-228600" lvl="7" marL="3657600" algn="l">
              <a:lnSpc>
                <a:spcPct val="90000"/>
              </a:lnSpc>
              <a:spcBef>
                <a:spcPts val="800"/>
              </a:spcBef>
              <a:spcAft>
                <a:spcPts val="0"/>
              </a:spcAft>
              <a:buClr>
                <a:schemeClr val="dk1"/>
              </a:buClr>
              <a:buSzPts val="1600"/>
              <a:buNone/>
              <a:defRPr b="1" sz="1600"/>
            </a:lvl8pPr>
            <a:lvl9pPr indent="-228600" lvl="8" marL="4114800" algn="l">
              <a:lnSpc>
                <a:spcPct val="90000"/>
              </a:lnSpc>
              <a:spcBef>
                <a:spcPts val="800"/>
              </a:spcBef>
              <a:spcAft>
                <a:spcPts val="0"/>
              </a:spcAft>
              <a:buClr>
                <a:schemeClr val="dk1"/>
              </a:buClr>
              <a:buSzPts val="1600"/>
              <a:buNone/>
              <a:defRPr b="1" sz="1600"/>
            </a:lvl9pPr>
          </a:lstStyle>
          <a:p/>
        </p:txBody>
      </p:sp>
      <p:sp>
        <p:nvSpPr>
          <p:cNvPr id="135" name="Google Shape;135;g365ad869b3a_0_830"/>
          <p:cNvSpPr txBox="1"/>
          <p:nvPr>
            <p:ph idx="2" type="body"/>
          </p:nvPr>
        </p:nvSpPr>
        <p:spPr>
          <a:xfrm>
            <a:off x="1295400" y="2705100"/>
            <a:ext cx="4572000" cy="34671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136" name="Google Shape;136;g365ad869b3a_0_830"/>
          <p:cNvSpPr txBox="1"/>
          <p:nvPr>
            <p:ph idx="3" type="body"/>
          </p:nvPr>
        </p:nvSpPr>
        <p:spPr>
          <a:xfrm>
            <a:off x="6324600" y="1828800"/>
            <a:ext cx="4572000" cy="8478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800"/>
              </a:spcBef>
              <a:spcAft>
                <a:spcPts val="0"/>
              </a:spcAft>
              <a:buClr>
                <a:srgbClr val="3A3D4B"/>
              </a:buClr>
              <a:buSzPts val="2600"/>
              <a:buNone/>
              <a:defRPr b="0" sz="2600"/>
            </a:lvl1pPr>
            <a:lvl2pPr indent="-228600" lvl="1" marL="914400" algn="l">
              <a:lnSpc>
                <a:spcPct val="90000"/>
              </a:lnSpc>
              <a:spcBef>
                <a:spcPts val="1000"/>
              </a:spcBef>
              <a:spcAft>
                <a:spcPts val="0"/>
              </a:spcAft>
              <a:buSzPts val="2000"/>
              <a:buNone/>
              <a:defRPr b="1" sz="2000"/>
            </a:lvl2pPr>
            <a:lvl3pPr indent="-228600" lvl="2" marL="1371600" algn="l">
              <a:lnSpc>
                <a:spcPct val="90000"/>
              </a:lnSpc>
              <a:spcBef>
                <a:spcPts val="800"/>
              </a:spcBef>
              <a:spcAft>
                <a:spcPts val="0"/>
              </a:spcAft>
              <a:buSzPts val="1800"/>
              <a:buNone/>
              <a:defRPr b="1" sz="1800"/>
            </a:lvl3pPr>
            <a:lvl4pPr indent="-228600" lvl="3" marL="1828800" algn="l">
              <a:lnSpc>
                <a:spcPct val="90000"/>
              </a:lnSpc>
              <a:spcBef>
                <a:spcPts val="800"/>
              </a:spcBef>
              <a:spcAft>
                <a:spcPts val="0"/>
              </a:spcAft>
              <a:buClr>
                <a:srgbClr val="3A3D4B"/>
              </a:buClr>
              <a:buSzPts val="1600"/>
              <a:buNone/>
              <a:defRPr b="1" sz="1600"/>
            </a:lvl4pPr>
            <a:lvl5pPr indent="-228600" lvl="4" marL="2286000" algn="l">
              <a:lnSpc>
                <a:spcPct val="90000"/>
              </a:lnSpc>
              <a:spcBef>
                <a:spcPts val="800"/>
              </a:spcBef>
              <a:spcAft>
                <a:spcPts val="0"/>
              </a:spcAft>
              <a:buClr>
                <a:srgbClr val="3A3D4B"/>
              </a:buClr>
              <a:buSzPts val="1600"/>
              <a:buNone/>
              <a:defRPr b="1" sz="1600"/>
            </a:lvl5pPr>
            <a:lvl6pPr indent="-228600" lvl="5" marL="2743200" algn="l">
              <a:lnSpc>
                <a:spcPct val="90000"/>
              </a:lnSpc>
              <a:spcBef>
                <a:spcPts val="800"/>
              </a:spcBef>
              <a:spcAft>
                <a:spcPts val="0"/>
              </a:spcAft>
              <a:buClr>
                <a:schemeClr val="dk1"/>
              </a:buClr>
              <a:buSzPts val="1600"/>
              <a:buNone/>
              <a:defRPr b="1" sz="1600"/>
            </a:lvl6pPr>
            <a:lvl7pPr indent="-228600" lvl="6" marL="3200400" algn="l">
              <a:lnSpc>
                <a:spcPct val="90000"/>
              </a:lnSpc>
              <a:spcBef>
                <a:spcPts val="800"/>
              </a:spcBef>
              <a:spcAft>
                <a:spcPts val="0"/>
              </a:spcAft>
              <a:buClr>
                <a:schemeClr val="dk1"/>
              </a:buClr>
              <a:buSzPts val="1600"/>
              <a:buNone/>
              <a:defRPr b="1" sz="1600"/>
            </a:lvl7pPr>
            <a:lvl8pPr indent="-228600" lvl="7" marL="3657600" algn="l">
              <a:lnSpc>
                <a:spcPct val="90000"/>
              </a:lnSpc>
              <a:spcBef>
                <a:spcPts val="800"/>
              </a:spcBef>
              <a:spcAft>
                <a:spcPts val="0"/>
              </a:spcAft>
              <a:buClr>
                <a:schemeClr val="dk1"/>
              </a:buClr>
              <a:buSzPts val="1600"/>
              <a:buNone/>
              <a:defRPr b="1" sz="1600"/>
            </a:lvl8pPr>
            <a:lvl9pPr indent="-228600" lvl="8" marL="4114800" algn="l">
              <a:lnSpc>
                <a:spcPct val="90000"/>
              </a:lnSpc>
              <a:spcBef>
                <a:spcPts val="800"/>
              </a:spcBef>
              <a:spcAft>
                <a:spcPts val="0"/>
              </a:spcAft>
              <a:buClr>
                <a:schemeClr val="dk1"/>
              </a:buClr>
              <a:buSzPts val="1600"/>
              <a:buNone/>
              <a:defRPr b="1" sz="1600"/>
            </a:lvl9pPr>
          </a:lstStyle>
          <a:p/>
        </p:txBody>
      </p:sp>
      <p:sp>
        <p:nvSpPr>
          <p:cNvPr id="137" name="Google Shape;137;g365ad869b3a_0_830"/>
          <p:cNvSpPr txBox="1"/>
          <p:nvPr>
            <p:ph idx="4" type="body"/>
          </p:nvPr>
        </p:nvSpPr>
        <p:spPr>
          <a:xfrm>
            <a:off x="6324600" y="2705100"/>
            <a:ext cx="4572000" cy="34671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138" name="Google Shape;138;g365ad869b3a_0_830"/>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9" name="Google Shape;139;g365ad869b3a_0_830"/>
          <p:cNvSpPr txBox="1"/>
          <p:nvPr>
            <p:ph idx="10" type="dt"/>
          </p:nvPr>
        </p:nvSpPr>
        <p:spPr>
          <a:xfrm>
            <a:off x="7791449" y="6374999"/>
            <a:ext cx="1480800" cy="2742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0" name="Google Shape;140;g365ad869b3a_0_830"/>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6" name="Shape 26"/>
        <p:cNvGrpSpPr/>
        <p:nvPr/>
      </p:nvGrpSpPr>
      <p:grpSpPr>
        <a:xfrm>
          <a:off x="0" y="0"/>
          <a:ext cx="0" cy="0"/>
          <a:chOff x="0" y="0"/>
          <a:chExt cx="0" cy="0"/>
        </a:xfrm>
      </p:grpSpPr>
      <p:sp>
        <p:nvSpPr>
          <p:cNvPr id="27" name="Google Shape;27;p15"/>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4000"/>
              <a:buFont typeface="Calibri"/>
              <a:buNone/>
              <a:defRPr sz="4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15"/>
          <p:cNvSpPr txBox="1"/>
          <p:nvPr>
            <p:ph idx="1" type="body"/>
          </p:nvPr>
        </p:nvSpPr>
        <p:spPr>
          <a:xfrm>
            <a:off x="1295400" y="1828800"/>
            <a:ext cx="9601200" cy="43434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29" name="Google Shape;29;p1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41" name="Shape 141"/>
        <p:cNvGrpSpPr/>
        <p:nvPr/>
      </p:nvGrpSpPr>
      <p:grpSpPr>
        <a:xfrm>
          <a:off x="0" y="0"/>
          <a:ext cx="0" cy="0"/>
          <a:chOff x="0" y="0"/>
          <a:chExt cx="0" cy="0"/>
        </a:xfrm>
      </p:grpSpPr>
      <p:sp>
        <p:nvSpPr>
          <p:cNvPr id="142" name="Google Shape;142;g365ad869b3a_0_839"/>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descr="An empty placeholder to add an image. Click on the placeholder and select the image that you wish to add" id="143" name="Google Shape;143;g365ad869b3a_0_839"/>
          <p:cNvSpPr/>
          <p:nvPr>
            <p:ph idx="2" type="pic"/>
          </p:nvPr>
        </p:nvSpPr>
        <p:spPr>
          <a:xfrm>
            <a:off x="4724400" y="1828801"/>
            <a:ext cx="6172200" cy="4343400"/>
          </a:xfrm>
          <a:prstGeom prst="rect">
            <a:avLst/>
          </a:prstGeom>
          <a:noFill/>
          <a:ln>
            <a:noFill/>
          </a:ln>
        </p:spPr>
      </p:sp>
      <p:sp>
        <p:nvSpPr>
          <p:cNvPr id="144" name="Google Shape;144;g365ad869b3a_0_839"/>
          <p:cNvSpPr txBox="1"/>
          <p:nvPr>
            <p:ph idx="1" type="body"/>
          </p:nvPr>
        </p:nvSpPr>
        <p:spPr>
          <a:xfrm>
            <a:off x="1295400" y="1828800"/>
            <a:ext cx="3017400" cy="43434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200"/>
              </a:spcBef>
              <a:spcAft>
                <a:spcPts val="0"/>
              </a:spcAft>
              <a:buClr>
                <a:srgbClr val="3A3D4B"/>
              </a:buClr>
              <a:buSzPts val="2000"/>
              <a:buNone/>
              <a:defRPr sz="2000"/>
            </a:lvl1pPr>
            <a:lvl2pPr indent="-228600" lvl="1" marL="914400" algn="l">
              <a:lnSpc>
                <a:spcPct val="90000"/>
              </a:lnSpc>
              <a:spcBef>
                <a:spcPts val="1000"/>
              </a:spcBef>
              <a:spcAft>
                <a:spcPts val="0"/>
              </a:spcAft>
              <a:buSzPts val="1400"/>
              <a:buNone/>
              <a:defRPr sz="14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000"/>
              <a:buNone/>
              <a:defRPr sz="1000"/>
            </a:lvl4pPr>
            <a:lvl5pPr indent="-228600" lvl="4" marL="2286000" algn="l">
              <a:lnSpc>
                <a:spcPct val="90000"/>
              </a:lnSpc>
              <a:spcBef>
                <a:spcPts val="800"/>
              </a:spcBef>
              <a:spcAft>
                <a:spcPts val="0"/>
              </a:spcAft>
              <a:buClr>
                <a:srgbClr val="3A3D4B"/>
              </a:buClr>
              <a:buSzPts val="1000"/>
              <a:buNone/>
              <a:defRPr sz="1000"/>
            </a:lvl5pPr>
            <a:lvl6pPr indent="-228600" lvl="5" marL="2743200" algn="l">
              <a:lnSpc>
                <a:spcPct val="90000"/>
              </a:lnSpc>
              <a:spcBef>
                <a:spcPts val="800"/>
              </a:spcBef>
              <a:spcAft>
                <a:spcPts val="0"/>
              </a:spcAft>
              <a:buClr>
                <a:schemeClr val="dk1"/>
              </a:buClr>
              <a:buSzPts val="1000"/>
              <a:buNone/>
              <a:defRPr sz="1000"/>
            </a:lvl6pPr>
            <a:lvl7pPr indent="-228600" lvl="6" marL="3200400" algn="l">
              <a:lnSpc>
                <a:spcPct val="90000"/>
              </a:lnSpc>
              <a:spcBef>
                <a:spcPts val="800"/>
              </a:spcBef>
              <a:spcAft>
                <a:spcPts val="0"/>
              </a:spcAft>
              <a:buClr>
                <a:schemeClr val="dk1"/>
              </a:buClr>
              <a:buSzPts val="1000"/>
              <a:buNone/>
              <a:defRPr sz="1000"/>
            </a:lvl7pPr>
            <a:lvl8pPr indent="-228600" lvl="7" marL="3657600" algn="l">
              <a:lnSpc>
                <a:spcPct val="90000"/>
              </a:lnSpc>
              <a:spcBef>
                <a:spcPts val="800"/>
              </a:spcBef>
              <a:spcAft>
                <a:spcPts val="0"/>
              </a:spcAft>
              <a:buClr>
                <a:schemeClr val="dk1"/>
              </a:buClr>
              <a:buSzPts val="1000"/>
              <a:buNone/>
              <a:defRPr sz="1000"/>
            </a:lvl8pPr>
            <a:lvl9pPr indent="-228600" lvl="8" marL="4114800" algn="l">
              <a:lnSpc>
                <a:spcPct val="90000"/>
              </a:lnSpc>
              <a:spcBef>
                <a:spcPts val="800"/>
              </a:spcBef>
              <a:spcAft>
                <a:spcPts val="0"/>
              </a:spcAft>
              <a:buClr>
                <a:schemeClr val="dk1"/>
              </a:buClr>
              <a:buSzPts val="1000"/>
              <a:buNone/>
              <a:defRPr sz="1000"/>
            </a:lvl9pPr>
          </a:lstStyle>
          <a:p/>
        </p:txBody>
      </p:sp>
      <p:sp>
        <p:nvSpPr>
          <p:cNvPr id="145" name="Google Shape;145;g365ad869b3a_0_839"/>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6" name="Google Shape;146;g365ad869b3a_0_839"/>
          <p:cNvSpPr txBox="1"/>
          <p:nvPr>
            <p:ph idx="10" type="dt"/>
          </p:nvPr>
        </p:nvSpPr>
        <p:spPr>
          <a:xfrm>
            <a:off x="7791449" y="6374999"/>
            <a:ext cx="1480800" cy="2742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7" name="Google Shape;147;g365ad869b3a_0_839"/>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Pictures with Captions">
  <p:cSld name="Two Pictures with Captions">
    <p:spTree>
      <p:nvGrpSpPr>
        <p:cNvPr id="148" name="Shape 148"/>
        <p:cNvGrpSpPr/>
        <p:nvPr/>
      </p:nvGrpSpPr>
      <p:grpSpPr>
        <a:xfrm>
          <a:off x="0" y="0"/>
          <a:ext cx="0" cy="0"/>
          <a:chOff x="0" y="0"/>
          <a:chExt cx="0" cy="0"/>
        </a:xfrm>
      </p:grpSpPr>
      <p:sp>
        <p:nvSpPr>
          <p:cNvPr id="149" name="Google Shape;149;g365ad869b3a_0_846"/>
          <p:cNvSpPr/>
          <p:nvPr/>
        </p:nvSpPr>
        <p:spPr>
          <a:xfrm>
            <a:off x="1295400" y="5257800"/>
            <a:ext cx="4572000" cy="9144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150" name="Google Shape;150;g365ad869b3a_0_846"/>
          <p:cNvSpPr/>
          <p:nvPr/>
        </p:nvSpPr>
        <p:spPr>
          <a:xfrm>
            <a:off x="6324599" y="5257800"/>
            <a:ext cx="4572000" cy="9144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151" name="Google Shape;151;g365ad869b3a_0_846"/>
          <p:cNvSpPr/>
          <p:nvPr/>
        </p:nvSpPr>
        <p:spPr>
          <a:xfrm>
            <a:off x="1295400" y="5257800"/>
            <a:ext cx="4572000" cy="549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152" name="Google Shape;152;g365ad869b3a_0_846"/>
          <p:cNvSpPr/>
          <p:nvPr/>
        </p:nvSpPr>
        <p:spPr>
          <a:xfrm>
            <a:off x="6324599" y="5257800"/>
            <a:ext cx="4572000" cy="549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153" name="Google Shape;153;g365ad869b3a_0_846"/>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descr="An empty placeholder to add an image. Click on the placeholder and select the image that you wish to add" id="154" name="Google Shape;154;g365ad869b3a_0_846"/>
          <p:cNvSpPr/>
          <p:nvPr>
            <p:ph idx="2" type="pic"/>
          </p:nvPr>
        </p:nvSpPr>
        <p:spPr>
          <a:xfrm>
            <a:off x="1298448" y="1828801"/>
            <a:ext cx="4572000" cy="3429000"/>
          </a:xfrm>
          <a:prstGeom prst="rect">
            <a:avLst/>
          </a:prstGeom>
          <a:noFill/>
          <a:ln>
            <a:noFill/>
          </a:ln>
        </p:spPr>
      </p:sp>
      <p:sp>
        <p:nvSpPr>
          <p:cNvPr id="155" name="Google Shape;155;g365ad869b3a_0_846"/>
          <p:cNvSpPr txBox="1"/>
          <p:nvPr>
            <p:ph idx="1" type="body"/>
          </p:nvPr>
        </p:nvSpPr>
        <p:spPr>
          <a:xfrm>
            <a:off x="1371273" y="5333098"/>
            <a:ext cx="4420200" cy="8391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0"/>
              </a:spcBef>
              <a:spcAft>
                <a:spcPts val="0"/>
              </a:spcAft>
              <a:buClr>
                <a:schemeClr val="lt1"/>
              </a:buClr>
              <a:buSzPts val="1800"/>
              <a:buNone/>
              <a:defRPr sz="1800">
                <a:solidFill>
                  <a:schemeClr val="lt1"/>
                </a:solidFill>
              </a:defRPr>
            </a:lvl1pPr>
            <a:lvl2pPr indent="-228600" lvl="1" marL="914400" algn="l">
              <a:lnSpc>
                <a:spcPct val="90000"/>
              </a:lnSpc>
              <a:spcBef>
                <a:spcPts val="1000"/>
              </a:spcBef>
              <a:spcAft>
                <a:spcPts val="0"/>
              </a:spcAft>
              <a:buSzPts val="1400"/>
              <a:buNone/>
              <a:defRPr sz="14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000"/>
              <a:buNone/>
              <a:defRPr sz="1000"/>
            </a:lvl4pPr>
            <a:lvl5pPr indent="-228600" lvl="4" marL="2286000" algn="l">
              <a:lnSpc>
                <a:spcPct val="90000"/>
              </a:lnSpc>
              <a:spcBef>
                <a:spcPts val="800"/>
              </a:spcBef>
              <a:spcAft>
                <a:spcPts val="0"/>
              </a:spcAft>
              <a:buClr>
                <a:srgbClr val="3A3D4B"/>
              </a:buClr>
              <a:buSzPts val="1000"/>
              <a:buNone/>
              <a:defRPr sz="1000"/>
            </a:lvl5pPr>
            <a:lvl6pPr indent="-228600" lvl="5" marL="2743200" algn="l">
              <a:lnSpc>
                <a:spcPct val="90000"/>
              </a:lnSpc>
              <a:spcBef>
                <a:spcPts val="800"/>
              </a:spcBef>
              <a:spcAft>
                <a:spcPts val="0"/>
              </a:spcAft>
              <a:buClr>
                <a:schemeClr val="dk1"/>
              </a:buClr>
              <a:buSzPts val="1000"/>
              <a:buNone/>
              <a:defRPr sz="1000"/>
            </a:lvl6pPr>
            <a:lvl7pPr indent="-228600" lvl="6" marL="3200400" algn="l">
              <a:lnSpc>
                <a:spcPct val="90000"/>
              </a:lnSpc>
              <a:spcBef>
                <a:spcPts val="800"/>
              </a:spcBef>
              <a:spcAft>
                <a:spcPts val="0"/>
              </a:spcAft>
              <a:buClr>
                <a:schemeClr val="dk1"/>
              </a:buClr>
              <a:buSzPts val="1000"/>
              <a:buNone/>
              <a:defRPr sz="1000"/>
            </a:lvl7pPr>
            <a:lvl8pPr indent="-228600" lvl="7" marL="3657600" algn="l">
              <a:lnSpc>
                <a:spcPct val="90000"/>
              </a:lnSpc>
              <a:spcBef>
                <a:spcPts val="800"/>
              </a:spcBef>
              <a:spcAft>
                <a:spcPts val="0"/>
              </a:spcAft>
              <a:buClr>
                <a:schemeClr val="dk1"/>
              </a:buClr>
              <a:buSzPts val="1000"/>
              <a:buNone/>
              <a:defRPr sz="1000"/>
            </a:lvl8pPr>
            <a:lvl9pPr indent="-228600" lvl="8" marL="4114800" algn="l">
              <a:lnSpc>
                <a:spcPct val="90000"/>
              </a:lnSpc>
              <a:spcBef>
                <a:spcPts val="800"/>
              </a:spcBef>
              <a:spcAft>
                <a:spcPts val="0"/>
              </a:spcAft>
              <a:buClr>
                <a:schemeClr val="dk1"/>
              </a:buClr>
              <a:buSzPts val="1000"/>
              <a:buNone/>
              <a:defRPr sz="1000"/>
            </a:lvl9pPr>
          </a:lstStyle>
          <a:p/>
        </p:txBody>
      </p:sp>
      <p:sp>
        <p:nvSpPr>
          <p:cNvPr descr="An empty placeholder to add an image. Click on the placeholder and select the image that you wish to add" id="156" name="Google Shape;156;g365ad869b3a_0_846"/>
          <p:cNvSpPr/>
          <p:nvPr>
            <p:ph idx="3" type="pic"/>
          </p:nvPr>
        </p:nvSpPr>
        <p:spPr>
          <a:xfrm>
            <a:off x="6324600" y="1828801"/>
            <a:ext cx="4572000" cy="3429000"/>
          </a:xfrm>
          <a:prstGeom prst="rect">
            <a:avLst/>
          </a:prstGeom>
          <a:noFill/>
          <a:ln>
            <a:noFill/>
          </a:ln>
        </p:spPr>
      </p:sp>
      <p:sp>
        <p:nvSpPr>
          <p:cNvPr id="157" name="Google Shape;157;g365ad869b3a_0_846"/>
          <p:cNvSpPr txBox="1"/>
          <p:nvPr>
            <p:ph idx="4" type="body"/>
          </p:nvPr>
        </p:nvSpPr>
        <p:spPr>
          <a:xfrm>
            <a:off x="6412954" y="5333098"/>
            <a:ext cx="4420200" cy="8391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0"/>
              </a:spcBef>
              <a:spcAft>
                <a:spcPts val="0"/>
              </a:spcAft>
              <a:buClr>
                <a:schemeClr val="lt1"/>
              </a:buClr>
              <a:buSzPts val="1800"/>
              <a:buNone/>
              <a:defRPr sz="1800">
                <a:solidFill>
                  <a:schemeClr val="lt1"/>
                </a:solidFill>
              </a:defRPr>
            </a:lvl1pPr>
            <a:lvl2pPr indent="-228600" lvl="1" marL="914400" algn="l">
              <a:lnSpc>
                <a:spcPct val="90000"/>
              </a:lnSpc>
              <a:spcBef>
                <a:spcPts val="1000"/>
              </a:spcBef>
              <a:spcAft>
                <a:spcPts val="0"/>
              </a:spcAft>
              <a:buSzPts val="1400"/>
              <a:buNone/>
              <a:defRPr sz="14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000"/>
              <a:buNone/>
              <a:defRPr sz="1000"/>
            </a:lvl4pPr>
            <a:lvl5pPr indent="-228600" lvl="4" marL="2286000" algn="l">
              <a:lnSpc>
                <a:spcPct val="90000"/>
              </a:lnSpc>
              <a:spcBef>
                <a:spcPts val="800"/>
              </a:spcBef>
              <a:spcAft>
                <a:spcPts val="0"/>
              </a:spcAft>
              <a:buClr>
                <a:srgbClr val="3A3D4B"/>
              </a:buClr>
              <a:buSzPts val="1000"/>
              <a:buNone/>
              <a:defRPr sz="1000"/>
            </a:lvl5pPr>
            <a:lvl6pPr indent="-228600" lvl="5" marL="2743200" algn="l">
              <a:lnSpc>
                <a:spcPct val="90000"/>
              </a:lnSpc>
              <a:spcBef>
                <a:spcPts val="800"/>
              </a:spcBef>
              <a:spcAft>
                <a:spcPts val="0"/>
              </a:spcAft>
              <a:buClr>
                <a:schemeClr val="dk1"/>
              </a:buClr>
              <a:buSzPts val="1000"/>
              <a:buNone/>
              <a:defRPr sz="1000"/>
            </a:lvl6pPr>
            <a:lvl7pPr indent="-228600" lvl="6" marL="3200400" algn="l">
              <a:lnSpc>
                <a:spcPct val="90000"/>
              </a:lnSpc>
              <a:spcBef>
                <a:spcPts val="800"/>
              </a:spcBef>
              <a:spcAft>
                <a:spcPts val="0"/>
              </a:spcAft>
              <a:buClr>
                <a:schemeClr val="dk1"/>
              </a:buClr>
              <a:buSzPts val="1000"/>
              <a:buNone/>
              <a:defRPr sz="1000"/>
            </a:lvl7pPr>
            <a:lvl8pPr indent="-228600" lvl="7" marL="3657600" algn="l">
              <a:lnSpc>
                <a:spcPct val="90000"/>
              </a:lnSpc>
              <a:spcBef>
                <a:spcPts val="800"/>
              </a:spcBef>
              <a:spcAft>
                <a:spcPts val="0"/>
              </a:spcAft>
              <a:buClr>
                <a:schemeClr val="dk1"/>
              </a:buClr>
              <a:buSzPts val="1000"/>
              <a:buNone/>
              <a:defRPr sz="1000"/>
            </a:lvl8pPr>
            <a:lvl9pPr indent="-228600" lvl="8" marL="4114800" algn="l">
              <a:lnSpc>
                <a:spcPct val="90000"/>
              </a:lnSpc>
              <a:spcBef>
                <a:spcPts val="800"/>
              </a:spcBef>
              <a:spcAft>
                <a:spcPts val="0"/>
              </a:spcAft>
              <a:buClr>
                <a:schemeClr val="dk1"/>
              </a:buClr>
              <a:buSzPts val="1000"/>
              <a:buNone/>
              <a:defRPr sz="1000"/>
            </a:lvl9pPr>
          </a:lstStyle>
          <a:p/>
        </p:txBody>
      </p:sp>
      <p:sp>
        <p:nvSpPr>
          <p:cNvPr id="158" name="Google Shape;158;g365ad869b3a_0_846"/>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9" name="Google Shape;159;g365ad869b3a_0_846"/>
          <p:cNvSpPr txBox="1"/>
          <p:nvPr>
            <p:ph idx="10" type="dt"/>
          </p:nvPr>
        </p:nvSpPr>
        <p:spPr>
          <a:xfrm>
            <a:off x="7791449" y="6374999"/>
            <a:ext cx="1480800" cy="2742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0" name="Google Shape;160;g365ad869b3a_0_846"/>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61" name="Shape 161"/>
        <p:cNvGrpSpPr/>
        <p:nvPr/>
      </p:nvGrpSpPr>
      <p:grpSpPr>
        <a:xfrm>
          <a:off x="0" y="0"/>
          <a:ext cx="0" cy="0"/>
          <a:chOff x="0" y="0"/>
          <a:chExt cx="0" cy="0"/>
        </a:xfrm>
      </p:grpSpPr>
      <p:sp>
        <p:nvSpPr>
          <p:cNvPr id="162" name="Google Shape;162;g365ad869b3a_0_859"/>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3" name="Google Shape;163;g365ad869b3a_0_859"/>
          <p:cNvSpPr txBox="1"/>
          <p:nvPr>
            <p:ph idx="1" type="body"/>
          </p:nvPr>
        </p:nvSpPr>
        <p:spPr>
          <a:xfrm rot="5400000">
            <a:off x="3924300" y="-800100"/>
            <a:ext cx="4343400" cy="96012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164" name="Google Shape;164;g365ad869b3a_0_859"/>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5" name="Google Shape;165;g365ad869b3a_0_859"/>
          <p:cNvSpPr txBox="1"/>
          <p:nvPr>
            <p:ph idx="10" type="dt"/>
          </p:nvPr>
        </p:nvSpPr>
        <p:spPr>
          <a:xfrm>
            <a:off x="7791449" y="6374999"/>
            <a:ext cx="1480800" cy="2742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6" name="Google Shape;166;g365ad869b3a_0_859"/>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with Picture" showMasterSp="0">
  <p:cSld name="Title Slide with Picture">
    <p:spTree>
      <p:nvGrpSpPr>
        <p:cNvPr id="176" name="Shape 176"/>
        <p:cNvGrpSpPr/>
        <p:nvPr/>
      </p:nvGrpSpPr>
      <p:grpSpPr>
        <a:xfrm>
          <a:off x="0" y="0"/>
          <a:ext cx="0" cy="0"/>
          <a:chOff x="0" y="0"/>
          <a:chExt cx="0" cy="0"/>
        </a:xfrm>
      </p:grpSpPr>
      <p:sp>
        <p:nvSpPr>
          <p:cNvPr id="177" name="Google Shape;177;g365ad869b3a_0_1820"/>
          <p:cNvSpPr/>
          <p:nvPr/>
        </p:nvSpPr>
        <p:spPr>
          <a:xfrm>
            <a:off x="6540504" y="0"/>
            <a:ext cx="5647964" cy="6858000"/>
          </a:xfrm>
          <a:custGeom>
            <a:rect b="b" l="l" r="r" t="t"/>
            <a:pathLst>
              <a:path extrusionOk="0" h="6858000" w="4238622">
                <a:moveTo>
                  <a:pt x="0" y="0"/>
                </a:moveTo>
                <a:lnTo>
                  <a:pt x="4086222" y="0"/>
                </a:lnTo>
                <a:lnTo>
                  <a:pt x="4237035" y="0"/>
                </a:lnTo>
                <a:lnTo>
                  <a:pt x="4238622" y="0"/>
                </a:lnTo>
                <a:lnTo>
                  <a:pt x="4238622" y="6858000"/>
                </a:lnTo>
                <a:lnTo>
                  <a:pt x="4237035" y="6858000"/>
                </a:lnTo>
                <a:lnTo>
                  <a:pt x="4086222" y="6858000"/>
                </a:lnTo>
                <a:lnTo>
                  <a:pt x="254000" y="6858000"/>
                </a:lnTo>
                <a:lnTo>
                  <a:pt x="892175" y="4337050"/>
                </a:lnTo>
                <a:close/>
              </a:path>
            </a:pathLst>
          </a:custGeom>
          <a:solidFill>
            <a:srgbClr val="3A3D4B"/>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178" name="Google Shape;178;g365ad869b3a_0_1820"/>
          <p:cNvSpPr/>
          <p:nvPr/>
        </p:nvSpPr>
        <p:spPr>
          <a:xfrm>
            <a:off x="6256868" y="0"/>
            <a:ext cx="1671124" cy="6858000"/>
          </a:xfrm>
          <a:custGeom>
            <a:rect b="b" l="l" r="r" t="t"/>
            <a:pathLst>
              <a:path extrusionOk="0" h="6858000" w="1254127">
                <a:moveTo>
                  <a:pt x="0" y="0"/>
                </a:moveTo>
                <a:lnTo>
                  <a:pt x="365127" y="0"/>
                </a:lnTo>
                <a:lnTo>
                  <a:pt x="1254127" y="4337050"/>
                </a:lnTo>
                <a:lnTo>
                  <a:pt x="619127" y="6858000"/>
                </a:lnTo>
                <a:lnTo>
                  <a:pt x="257175" y="6858000"/>
                </a:lnTo>
                <a:lnTo>
                  <a:pt x="892175" y="4337050"/>
                </a:lnTo>
                <a:close/>
              </a:path>
            </a:pathLst>
          </a:custGeom>
          <a:solidFill>
            <a:srgbClr val="FF914D"/>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179" name="Google Shape;179;g365ad869b3a_0_1820"/>
          <p:cNvSpPr/>
          <p:nvPr/>
        </p:nvSpPr>
        <p:spPr>
          <a:xfrm>
            <a:off x="5979587" y="0"/>
            <a:ext cx="1527277" cy="6858000"/>
          </a:xfrm>
          <a:custGeom>
            <a:rect b="b" l="l" r="r" t="t"/>
            <a:pathLst>
              <a:path extrusionOk="0" h="6858000" w="1146174">
                <a:moveTo>
                  <a:pt x="0" y="0"/>
                </a:moveTo>
                <a:lnTo>
                  <a:pt x="253999" y="0"/>
                </a:lnTo>
                <a:lnTo>
                  <a:pt x="1146174" y="4337050"/>
                </a:lnTo>
                <a:lnTo>
                  <a:pt x="511174" y="6858000"/>
                </a:lnTo>
                <a:lnTo>
                  <a:pt x="254000" y="6858000"/>
                </a:lnTo>
                <a:lnTo>
                  <a:pt x="892175" y="4337050"/>
                </a:lnTo>
                <a:close/>
              </a:path>
            </a:pathLst>
          </a:custGeom>
          <a:solidFill>
            <a:srgbClr val="048A8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180" name="Google Shape;180;g365ad869b3a_0_1820"/>
          <p:cNvSpPr txBox="1"/>
          <p:nvPr>
            <p:ph type="ctrTitle"/>
          </p:nvPr>
        </p:nvSpPr>
        <p:spPr>
          <a:xfrm>
            <a:off x="1295401" y="1873584"/>
            <a:ext cx="5120700" cy="25605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3A3D4B"/>
              </a:buClr>
              <a:buSzPts val="4000"/>
              <a:buFont typeface="Calibri"/>
              <a:buNone/>
              <a:defRPr sz="4000">
                <a:solidFill>
                  <a:srgbClr val="3A3D4B"/>
                </a:solidFill>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descr="An empty placeholder to add an image. Click on the placeholder and select the image that you wish to add" id="181" name="Google Shape;181;g365ad869b3a_0_1820"/>
          <p:cNvSpPr/>
          <p:nvPr>
            <p:ph idx="2" type="pic"/>
          </p:nvPr>
        </p:nvSpPr>
        <p:spPr>
          <a:xfrm>
            <a:off x="6743703" y="0"/>
            <a:ext cx="5448300" cy="6858000"/>
          </a:xfrm>
          <a:prstGeom prst="rect">
            <a:avLst/>
          </a:prstGeom>
          <a:noFill/>
          <a:ln>
            <a:noFill/>
          </a:ln>
        </p:spPr>
      </p:sp>
      <p:sp>
        <p:nvSpPr>
          <p:cNvPr id="182" name="Google Shape;182;g365ad869b3a_0_1820"/>
          <p:cNvSpPr txBox="1"/>
          <p:nvPr>
            <p:ph idx="1" type="subTitle"/>
          </p:nvPr>
        </p:nvSpPr>
        <p:spPr>
          <a:xfrm>
            <a:off x="1295401" y="4572000"/>
            <a:ext cx="5120700" cy="16005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1900"/>
              </a:spcBef>
              <a:spcAft>
                <a:spcPts val="0"/>
              </a:spcAft>
              <a:buClr>
                <a:srgbClr val="3A3D4B"/>
              </a:buClr>
              <a:buSzPts val="2400"/>
              <a:buNone/>
              <a:defRPr sz="2400"/>
            </a:lvl1pPr>
            <a:lvl2pPr lvl="1" algn="ctr">
              <a:lnSpc>
                <a:spcPct val="90000"/>
              </a:lnSpc>
              <a:spcBef>
                <a:spcPts val="1100"/>
              </a:spcBef>
              <a:spcAft>
                <a:spcPts val="0"/>
              </a:spcAft>
              <a:buSzPts val="2000"/>
              <a:buNone/>
              <a:defRPr sz="2000"/>
            </a:lvl2pPr>
            <a:lvl3pPr lvl="2" algn="ctr">
              <a:lnSpc>
                <a:spcPct val="90000"/>
              </a:lnSpc>
              <a:spcBef>
                <a:spcPts val="800"/>
              </a:spcBef>
              <a:spcAft>
                <a:spcPts val="0"/>
              </a:spcAft>
              <a:buSzPts val="1900"/>
              <a:buNone/>
              <a:defRPr sz="1900"/>
            </a:lvl3pPr>
            <a:lvl4pPr lvl="3" algn="ctr">
              <a:lnSpc>
                <a:spcPct val="90000"/>
              </a:lnSpc>
              <a:spcBef>
                <a:spcPts val="800"/>
              </a:spcBef>
              <a:spcAft>
                <a:spcPts val="0"/>
              </a:spcAft>
              <a:buClr>
                <a:srgbClr val="3A3D4B"/>
              </a:buClr>
              <a:buSzPts val="1600"/>
              <a:buNone/>
              <a:defRPr sz="1600"/>
            </a:lvl4pPr>
            <a:lvl5pPr lvl="4" algn="ctr">
              <a:lnSpc>
                <a:spcPct val="90000"/>
              </a:lnSpc>
              <a:spcBef>
                <a:spcPts val="800"/>
              </a:spcBef>
              <a:spcAft>
                <a:spcPts val="0"/>
              </a:spcAft>
              <a:buClr>
                <a:srgbClr val="3A3D4B"/>
              </a:buClr>
              <a:buSzPts val="1600"/>
              <a:buNone/>
              <a:defRPr sz="1600"/>
            </a:lvl5pPr>
            <a:lvl6pPr lvl="5" algn="ctr">
              <a:lnSpc>
                <a:spcPct val="90000"/>
              </a:lnSpc>
              <a:spcBef>
                <a:spcPts val="800"/>
              </a:spcBef>
              <a:spcAft>
                <a:spcPts val="0"/>
              </a:spcAft>
              <a:buClr>
                <a:schemeClr val="dk1"/>
              </a:buClr>
              <a:buSzPts val="1600"/>
              <a:buNone/>
              <a:defRPr sz="1600"/>
            </a:lvl6pPr>
            <a:lvl7pPr lvl="6" algn="ctr">
              <a:lnSpc>
                <a:spcPct val="90000"/>
              </a:lnSpc>
              <a:spcBef>
                <a:spcPts val="800"/>
              </a:spcBef>
              <a:spcAft>
                <a:spcPts val="0"/>
              </a:spcAft>
              <a:buClr>
                <a:schemeClr val="dk1"/>
              </a:buClr>
              <a:buSzPts val="1600"/>
              <a:buNone/>
              <a:defRPr sz="1600"/>
            </a:lvl7pPr>
            <a:lvl8pPr lvl="7" algn="ctr">
              <a:lnSpc>
                <a:spcPct val="90000"/>
              </a:lnSpc>
              <a:spcBef>
                <a:spcPts val="800"/>
              </a:spcBef>
              <a:spcAft>
                <a:spcPts val="0"/>
              </a:spcAft>
              <a:buClr>
                <a:schemeClr val="dk1"/>
              </a:buClr>
              <a:buSzPts val="1600"/>
              <a:buNone/>
              <a:defRPr sz="1600"/>
            </a:lvl8pPr>
            <a:lvl9pPr lvl="8" algn="ctr">
              <a:lnSpc>
                <a:spcPct val="90000"/>
              </a:lnSpc>
              <a:spcBef>
                <a:spcPts val="800"/>
              </a:spcBef>
              <a:spcAft>
                <a:spcPts val="0"/>
              </a:spcAft>
              <a:buClr>
                <a:schemeClr val="dk1"/>
              </a:buClr>
              <a:buSzPts val="1600"/>
              <a:buNone/>
              <a:defRPr sz="1600"/>
            </a:lvl9pPr>
          </a:lstStyle>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83" name="Shape 183"/>
        <p:cNvGrpSpPr/>
        <p:nvPr/>
      </p:nvGrpSpPr>
      <p:grpSpPr>
        <a:xfrm>
          <a:off x="0" y="0"/>
          <a:ext cx="0" cy="0"/>
          <a:chOff x="0" y="0"/>
          <a:chExt cx="0" cy="0"/>
        </a:xfrm>
      </p:grpSpPr>
      <p:sp>
        <p:nvSpPr>
          <p:cNvPr id="184" name="Google Shape;184;g365ad869b3a_0_1827"/>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4000"/>
              <a:buFont typeface="Calibri"/>
              <a:buNone/>
              <a:defRPr sz="4000"/>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185" name="Google Shape;185;g365ad869b3a_0_1827"/>
          <p:cNvSpPr txBox="1"/>
          <p:nvPr>
            <p:ph idx="1" type="body"/>
          </p:nvPr>
        </p:nvSpPr>
        <p:spPr>
          <a:xfrm>
            <a:off x="1295400" y="1828800"/>
            <a:ext cx="9601200" cy="43437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900"/>
              </a:spcBef>
              <a:spcAft>
                <a:spcPts val="0"/>
              </a:spcAft>
              <a:buClr>
                <a:srgbClr val="3A3D4B"/>
              </a:buClr>
              <a:buSzPts val="1900"/>
              <a:buChar char="•"/>
              <a:defRPr/>
            </a:lvl1pPr>
            <a:lvl2pPr indent="-349250" lvl="1" marL="914400" algn="l">
              <a:lnSpc>
                <a:spcPct val="90000"/>
              </a:lnSpc>
              <a:spcBef>
                <a:spcPts val="1100"/>
              </a:spcBef>
              <a:spcAft>
                <a:spcPts val="0"/>
              </a:spcAft>
              <a:buSzPts val="1900"/>
              <a:buChar char="•"/>
              <a:defRPr/>
            </a:lvl2pPr>
            <a:lvl3pPr indent="-349250" lvl="2" marL="1371600" algn="l">
              <a:lnSpc>
                <a:spcPct val="90000"/>
              </a:lnSpc>
              <a:spcBef>
                <a:spcPts val="800"/>
              </a:spcBef>
              <a:spcAft>
                <a:spcPts val="0"/>
              </a:spcAft>
              <a:buSzPts val="1900"/>
              <a:buChar char="✔"/>
              <a:defRPr/>
            </a:lvl3pPr>
            <a:lvl4pPr indent="-349250" lvl="3" marL="1828800" algn="l">
              <a:lnSpc>
                <a:spcPct val="90000"/>
              </a:lnSpc>
              <a:spcBef>
                <a:spcPts val="800"/>
              </a:spcBef>
              <a:spcAft>
                <a:spcPts val="0"/>
              </a:spcAft>
              <a:buClr>
                <a:srgbClr val="3A3D4B"/>
              </a:buClr>
              <a:buSzPts val="1900"/>
              <a:buChar char="•"/>
              <a:defRPr/>
            </a:lvl4pPr>
            <a:lvl5pPr indent="-349250" lvl="4" marL="2286000" algn="l">
              <a:lnSpc>
                <a:spcPct val="90000"/>
              </a:lnSpc>
              <a:spcBef>
                <a:spcPts val="800"/>
              </a:spcBef>
              <a:spcAft>
                <a:spcPts val="0"/>
              </a:spcAft>
              <a:buClr>
                <a:srgbClr val="3A3D4B"/>
              </a:buClr>
              <a:buSzPts val="1900"/>
              <a:buChar char="•"/>
              <a:defRPr/>
            </a:lvl5pPr>
            <a:lvl6pPr indent="-349250" lvl="5" marL="2743200" algn="l">
              <a:lnSpc>
                <a:spcPct val="90000"/>
              </a:lnSpc>
              <a:spcBef>
                <a:spcPts val="800"/>
              </a:spcBef>
              <a:spcAft>
                <a:spcPts val="0"/>
              </a:spcAft>
              <a:buClr>
                <a:schemeClr val="dk1"/>
              </a:buClr>
              <a:buSzPts val="1900"/>
              <a:buChar char="•"/>
              <a:defRPr/>
            </a:lvl6pPr>
            <a:lvl7pPr indent="-349250" lvl="6" marL="3200400" algn="l">
              <a:lnSpc>
                <a:spcPct val="90000"/>
              </a:lnSpc>
              <a:spcBef>
                <a:spcPts val="800"/>
              </a:spcBef>
              <a:spcAft>
                <a:spcPts val="0"/>
              </a:spcAft>
              <a:buClr>
                <a:schemeClr val="dk1"/>
              </a:buClr>
              <a:buSzPts val="1900"/>
              <a:buChar char="•"/>
              <a:defRPr/>
            </a:lvl7pPr>
            <a:lvl8pPr indent="-349250" lvl="7" marL="3657600" algn="l">
              <a:lnSpc>
                <a:spcPct val="90000"/>
              </a:lnSpc>
              <a:spcBef>
                <a:spcPts val="800"/>
              </a:spcBef>
              <a:spcAft>
                <a:spcPts val="0"/>
              </a:spcAft>
              <a:buClr>
                <a:schemeClr val="dk1"/>
              </a:buClr>
              <a:buSzPts val="1900"/>
              <a:buChar char="•"/>
              <a:defRPr/>
            </a:lvl8pPr>
            <a:lvl9pPr indent="-349250" lvl="8" marL="4114800" algn="l">
              <a:lnSpc>
                <a:spcPct val="90000"/>
              </a:lnSpc>
              <a:spcBef>
                <a:spcPts val="800"/>
              </a:spcBef>
              <a:spcAft>
                <a:spcPts val="0"/>
              </a:spcAft>
              <a:buClr>
                <a:schemeClr val="dk1"/>
              </a:buClr>
              <a:buSzPts val="1900"/>
              <a:buChar char="•"/>
              <a:defRPr/>
            </a:lvl9pPr>
          </a:lstStyle>
          <a:p/>
        </p:txBody>
      </p:sp>
      <p:sp>
        <p:nvSpPr>
          <p:cNvPr id="186" name="Google Shape;186;g365ad869b3a_0_1827"/>
          <p:cNvSpPr txBox="1"/>
          <p:nvPr>
            <p:ph idx="11" type="ftr"/>
          </p:nvPr>
        </p:nvSpPr>
        <p:spPr>
          <a:xfrm>
            <a:off x="1295399" y="6374999"/>
            <a:ext cx="6243300" cy="2745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187" name="Google Shape;187;g365ad869b3a_0_1827"/>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188" name="Google Shape;188;g365ad869b3a_0_1827"/>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type="title">
  <p:cSld name="TITLE">
    <p:spTree>
      <p:nvGrpSpPr>
        <p:cNvPr id="189" name="Shape 189"/>
        <p:cNvGrpSpPr/>
        <p:nvPr/>
      </p:nvGrpSpPr>
      <p:grpSpPr>
        <a:xfrm>
          <a:off x="0" y="0"/>
          <a:ext cx="0" cy="0"/>
          <a:chOff x="0" y="0"/>
          <a:chExt cx="0" cy="0"/>
        </a:xfrm>
      </p:grpSpPr>
      <p:sp>
        <p:nvSpPr>
          <p:cNvPr id="190" name="Google Shape;190;g365ad869b3a_0_1833"/>
          <p:cNvSpPr/>
          <p:nvPr/>
        </p:nvSpPr>
        <p:spPr>
          <a:xfrm>
            <a:off x="8429022" y="0"/>
            <a:ext cx="3762978" cy="6858000"/>
          </a:xfrm>
          <a:custGeom>
            <a:rect b="b" l="l" r="r" t="t"/>
            <a:pathLst>
              <a:path extrusionOk="0" h="6858000" w="3762978">
                <a:moveTo>
                  <a:pt x="0" y="0"/>
                </a:moveTo>
                <a:lnTo>
                  <a:pt x="3762978" y="0"/>
                </a:lnTo>
                <a:lnTo>
                  <a:pt x="3762978" y="6858000"/>
                </a:lnTo>
                <a:lnTo>
                  <a:pt x="338667" y="6858000"/>
                </a:lnTo>
                <a:lnTo>
                  <a:pt x="1189567" y="4337050"/>
                </a:lnTo>
                <a:close/>
              </a:path>
            </a:pathLst>
          </a:custGeom>
          <a:solidFill>
            <a:srgbClr val="3A3D4B"/>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191" name="Google Shape;191;g365ad869b3a_0_1833"/>
          <p:cNvSpPr/>
          <p:nvPr/>
        </p:nvSpPr>
        <p:spPr>
          <a:xfrm>
            <a:off x="8145385" y="0"/>
            <a:ext cx="1671124" cy="6858000"/>
          </a:xfrm>
          <a:custGeom>
            <a:rect b="b" l="l" r="r" t="t"/>
            <a:pathLst>
              <a:path extrusionOk="0" h="6858000" w="1254127">
                <a:moveTo>
                  <a:pt x="0" y="0"/>
                </a:moveTo>
                <a:lnTo>
                  <a:pt x="365127" y="0"/>
                </a:lnTo>
                <a:lnTo>
                  <a:pt x="1254127" y="4337050"/>
                </a:lnTo>
                <a:lnTo>
                  <a:pt x="619127" y="6858000"/>
                </a:lnTo>
                <a:lnTo>
                  <a:pt x="257175" y="6858000"/>
                </a:lnTo>
                <a:lnTo>
                  <a:pt x="892175" y="4337050"/>
                </a:lnTo>
                <a:close/>
              </a:path>
            </a:pathLst>
          </a:custGeom>
          <a:solidFill>
            <a:srgbClr val="FF914D"/>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192" name="Google Shape;192;g365ad869b3a_0_1833"/>
          <p:cNvSpPr/>
          <p:nvPr/>
        </p:nvSpPr>
        <p:spPr>
          <a:xfrm>
            <a:off x="7807568" y="0"/>
            <a:ext cx="1527277" cy="6858000"/>
          </a:xfrm>
          <a:custGeom>
            <a:rect b="b" l="l" r="r" t="t"/>
            <a:pathLst>
              <a:path extrusionOk="0" h="6858000" w="1146174">
                <a:moveTo>
                  <a:pt x="0" y="0"/>
                </a:moveTo>
                <a:lnTo>
                  <a:pt x="253999" y="0"/>
                </a:lnTo>
                <a:lnTo>
                  <a:pt x="1146174" y="4337050"/>
                </a:lnTo>
                <a:lnTo>
                  <a:pt x="511174" y="6858000"/>
                </a:lnTo>
                <a:lnTo>
                  <a:pt x="254000" y="6858000"/>
                </a:lnTo>
                <a:lnTo>
                  <a:pt x="892175" y="4337050"/>
                </a:lnTo>
                <a:close/>
              </a:path>
            </a:pathLst>
          </a:custGeom>
          <a:solidFill>
            <a:srgbClr val="048A8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193" name="Google Shape;193;g365ad869b3a_0_1833"/>
          <p:cNvSpPr txBox="1"/>
          <p:nvPr>
            <p:ph type="ctrTitle"/>
          </p:nvPr>
        </p:nvSpPr>
        <p:spPr>
          <a:xfrm>
            <a:off x="1295400" y="1873584"/>
            <a:ext cx="6400800" cy="25605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3A3D4B"/>
              </a:buClr>
              <a:buSzPts val="4000"/>
              <a:buFont typeface="Calibri"/>
              <a:buNone/>
              <a:defRPr sz="4000">
                <a:solidFill>
                  <a:srgbClr val="3A3D4B"/>
                </a:solidFill>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194" name="Google Shape;194;g365ad869b3a_0_1833"/>
          <p:cNvSpPr txBox="1"/>
          <p:nvPr>
            <p:ph idx="1" type="subTitle"/>
          </p:nvPr>
        </p:nvSpPr>
        <p:spPr>
          <a:xfrm>
            <a:off x="1295400" y="4572000"/>
            <a:ext cx="6400800" cy="16005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1200"/>
              </a:spcBef>
              <a:spcAft>
                <a:spcPts val="0"/>
              </a:spcAft>
              <a:buClr>
                <a:srgbClr val="3A3D4B"/>
              </a:buClr>
              <a:buSzPts val="2400"/>
              <a:buNone/>
              <a:defRPr sz="2400"/>
            </a:lvl1pPr>
            <a:lvl2pPr lvl="1" algn="ctr">
              <a:lnSpc>
                <a:spcPct val="90000"/>
              </a:lnSpc>
              <a:spcBef>
                <a:spcPts val="1100"/>
              </a:spcBef>
              <a:spcAft>
                <a:spcPts val="0"/>
              </a:spcAft>
              <a:buSzPts val="2000"/>
              <a:buNone/>
              <a:defRPr sz="2000"/>
            </a:lvl2pPr>
            <a:lvl3pPr lvl="2" algn="ctr">
              <a:lnSpc>
                <a:spcPct val="90000"/>
              </a:lnSpc>
              <a:spcBef>
                <a:spcPts val="800"/>
              </a:spcBef>
              <a:spcAft>
                <a:spcPts val="0"/>
              </a:spcAft>
              <a:buSzPts val="1900"/>
              <a:buNone/>
              <a:defRPr sz="1900"/>
            </a:lvl3pPr>
            <a:lvl4pPr lvl="3" algn="ctr">
              <a:lnSpc>
                <a:spcPct val="90000"/>
              </a:lnSpc>
              <a:spcBef>
                <a:spcPts val="800"/>
              </a:spcBef>
              <a:spcAft>
                <a:spcPts val="0"/>
              </a:spcAft>
              <a:buClr>
                <a:srgbClr val="3A3D4B"/>
              </a:buClr>
              <a:buSzPts val="1600"/>
              <a:buNone/>
              <a:defRPr sz="1600"/>
            </a:lvl4pPr>
            <a:lvl5pPr lvl="4" algn="ctr">
              <a:lnSpc>
                <a:spcPct val="90000"/>
              </a:lnSpc>
              <a:spcBef>
                <a:spcPts val="800"/>
              </a:spcBef>
              <a:spcAft>
                <a:spcPts val="0"/>
              </a:spcAft>
              <a:buClr>
                <a:srgbClr val="3A3D4B"/>
              </a:buClr>
              <a:buSzPts val="1600"/>
              <a:buNone/>
              <a:defRPr sz="1600"/>
            </a:lvl5pPr>
            <a:lvl6pPr lvl="5" algn="ctr">
              <a:lnSpc>
                <a:spcPct val="90000"/>
              </a:lnSpc>
              <a:spcBef>
                <a:spcPts val="800"/>
              </a:spcBef>
              <a:spcAft>
                <a:spcPts val="0"/>
              </a:spcAft>
              <a:buClr>
                <a:schemeClr val="dk1"/>
              </a:buClr>
              <a:buSzPts val="1600"/>
              <a:buNone/>
              <a:defRPr sz="1600"/>
            </a:lvl6pPr>
            <a:lvl7pPr lvl="6" algn="ctr">
              <a:lnSpc>
                <a:spcPct val="90000"/>
              </a:lnSpc>
              <a:spcBef>
                <a:spcPts val="800"/>
              </a:spcBef>
              <a:spcAft>
                <a:spcPts val="0"/>
              </a:spcAft>
              <a:buClr>
                <a:schemeClr val="dk1"/>
              </a:buClr>
              <a:buSzPts val="1600"/>
              <a:buNone/>
              <a:defRPr sz="1600"/>
            </a:lvl7pPr>
            <a:lvl8pPr lvl="7" algn="ctr">
              <a:lnSpc>
                <a:spcPct val="90000"/>
              </a:lnSpc>
              <a:spcBef>
                <a:spcPts val="800"/>
              </a:spcBef>
              <a:spcAft>
                <a:spcPts val="0"/>
              </a:spcAft>
              <a:buClr>
                <a:schemeClr val="dk1"/>
              </a:buClr>
              <a:buSzPts val="1600"/>
              <a:buNone/>
              <a:defRPr sz="1600"/>
            </a:lvl8pPr>
            <a:lvl9pPr lvl="8" algn="ctr">
              <a:lnSpc>
                <a:spcPct val="90000"/>
              </a:lnSpc>
              <a:spcBef>
                <a:spcPts val="800"/>
              </a:spcBef>
              <a:spcAft>
                <a:spcPts val="0"/>
              </a:spcAft>
              <a:buClr>
                <a:schemeClr val="dk1"/>
              </a:buClr>
              <a:buSzPts val="1600"/>
              <a:buNone/>
              <a:defRPr sz="1600"/>
            </a:lvl9pPr>
          </a:lstStyle>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showMasterSp="0" type="secHead">
  <p:cSld name="SECTION_HEADER">
    <p:spTree>
      <p:nvGrpSpPr>
        <p:cNvPr id="195" name="Shape 195"/>
        <p:cNvGrpSpPr/>
        <p:nvPr/>
      </p:nvGrpSpPr>
      <p:grpSpPr>
        <a:xfrm>
          <a:off x="0" y="0"/>
          <a:ext cx="0" cy="0"/>
          <a:chOff x="0" y="0"/>
          <a:chExt cx="0" cy="0"/>
        </a:xfrm>
      </p:grpSpPr>
      <p:sp>
        <p:nvSpPr>
          <p:cNvPr id="196" name="Google Shape;196;g365ad869b3a_0_1839"/>
          <p:cNvSpPr/>
          <p:nvPr/>
        </p:nvSpPr>
        <p:spPr>
          <a:xfrm>
            <a:off x="9622368" y="0"/>
            <a:ext cx="2568026" cy="6858000"/>
          </a:xfrm>
          <a:custGeom>
            <a:rect b="b" l="l" r="r" t="t"/>
            <a:pathLst>
              <a:path extrusionOk="0" h="6858000" w="1927224">
                <a:moveTo>
                  <a:pt x="0" y="0"/>
                </a:moveTo>
                <a:lnTo>
                  <a:pt x="1927224" y="0"/>
                </a:lnTo>
                <a:lnTo>
                  <a:pt x="1927224" y="6858000"/>
                </a:lnTo>
                <a:lnTo>
                  <a:pt x="254000" y="6858000"/>
                </a:lnTo>
                <a:lnTo>
                  <a:pt x="892175" y="4337050"/>
                </a:lnTo>
                <a:close/>
              </a:path>
            </a:pathLst>
          </a:custGeom>
          <a:solidFill>
            <a:srgbClr val="3A3D4B"/>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197" name="Google Shape;197;g365ad869b3a_0_1839"/>
          <p:cNvSpPr/>
          <p:nvPr/>
        </p:nvSpPr>
        <p:spPr>
          <a:xfrm>
            <a:off x="9237132" y="0"/>
            <a:ext cx="1671124" cy="6858000"/>
          </a:xfrm>
          <a:custGeom>
            <a:rect b="b" l="l" r="r" t="t"/>
            <a:pathLst>
              <a:path extrusionOk="0" h="6858000" w="1254127">
                <a:moveTo>
                  <a:pt x="0" y="0"/>
                </a:moveTo>
                <a:lnTo>
                  <a:pt x="365127" y="0"/>
                </a:lnTo>
                <a:lnTo>
                  <a:pt x="1254127" y="4337050"/>
                </a:lnTo>
                <a:lnTo>
                  <a:pt x="619127" y="6858000"/>
                </a:lnTo>
                <a:lnTo>
                  <a:pt x="257175" y="6858000"/>
                </a:lnTo>
                <a:lnTo>
                  <a:pt x="892175" y="4337050"/>
                </a:lnTo>
                <a:close/>
              </a:path>
            </a:pathLst>
          </a:custGeom>
          <a:solidFill>
            <a:srgbClr val="FF914D"/>
          </a:solidFill>
          <a:ln>
            <a:noFill/>
          </a:ln>
          <a:effectLst>
            <a:outerShdw blurRad="101600" rotWithShape="0" algn="l" dist="50800">
              <a:srgbClr val="000000">
                <a:alpha val="23920"/>
              </a:srgbClr>
            </a:outerShdw>
          </a:effectLst>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198" name="Google Shape;198;g365ad869b3a_0_1839"/>
          <p:cNvSpPr/>
          <p:nvPr/>
        </p:nvSpPr>
        <p:spPr>
          <a:xfrm>
            <a:off x="9173633" y="0"/>
            <a:ext cx="1459586" cy="6858000"/>
          </a:xfrm>
          <a:custGeom>
            <a:rect b="b" l="l" r="r" t="t"/>
            <a:pathLst>
              <a:path extrusionOk="0" h="6858000" w="1095374">
                <a:moveTo>
                  <a:pt x="0" y="0"/>
                </a:moveTo>
                <a:lnTo>
                  <a:pt x="203199" y="0"/>
                </a:lnTo>
                <a:lnTo>
                  <a:pt x="1095374" y="4337050"/>
                </a:lnTo>
                <a:lnTo>
                  <a:pt x="460374" y="6858000"/>
                </a:lnTo>
                <a:lnTo>
                  <a:pt x="257175" y="6858000"/>
                </a:lnTo>
                <a:lnTo>
                  <a:pt x="892175" y="4337050"/>
                </a:lnTo>
                <a:close/>
              </a:path>
            </a:pathLst>
          </a:custGeom>
          <a:solidFill>
            <a:schemeClr val="accent1"/>
          </a:solidFill>
          <a:ln>
            <a:noFill/>
          </a:ln>
          <a:effectLst>
            <a:outerShdw blurRad="101600" rotWithShape="0" algn="l" dist="50800">
              <a:srgbClr val="000000">
                <a:alpha val="23920"/>
              </a:srgbClr>
            </a:outerShdw>
          </a:effectLst>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199" name="Google Shape;199;g365ad869b3a_0_1839"/>
          <p:cNvSpPr/>
          <p:nvPr/>
        </p:nvSpPr>
        <p:spPr>
          <a:xfrm>
            <a:off x="9173633" y="0"/>
            <a:ext cx="1459586" cy="6858000"/>
          </a:xfrm>
          <a:custGeom>
            <a:rect b="b" l="l" r="r" t="t"/>
            <a:pathLst>
              <a:path extrusionOk="0" h="6858000" w="1095374">
                <a:moveTo>
                  <a:pt x="0" y="0"/>
                </a:moveTo>
                <a:lnTo>
                  <a:pt x="203199" y="0"/>
                </a:lnTo>
                <a:lnTo>
                  <a:pt x="1095374" y="4337050"/>
                </a:lnTo>
                <a:lnTo>
                  <a:pt x="460374" y="6858000"/>
                </a:lnTo>
                <a:lnTo>
                  <a:pt x="257175" y="6858000"/>
                </a:lnTo>
                <a:lnTo>
                  <a:pt x="892175" y="4337050"/>
                </a:lnTo>
                <a:close/>
              </a:path>
            </a:pathLst>
          </a:custGeom>
          <a:solidFill>
            <a:srgbClr val="048A8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200" name="Google Shape;200;g365ad869b3a_0_1839"/>
          <p:cNvSpPr txBox="1"/>
          <p:nvPr>
            <p:ph type="title"/>
          </p:nvPr>
        </p:nvSpPr>
        <p:spPr>
          <a:xfrm>
            <a:off x="1295398" y="2914650"/>
            <a:ext cx="8046900" cy="1557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3A3D4B"/>
              </a:buClr>
              <a:buSzPts val="3200"/>
              <a:buFont typeface="Calibri"/>
              <a:buNone/>
              <a:defRPr sz="3200">
                <a:solidFill>
                  <a:srgbClr val="3A3D4B"/>
                </a:solidFill>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01" name="Google Shape;201;g365ad869b3a_0_1839"/>
          <p:cNvSpPr txBox="1"/>
          <p:nvPr>
            <p:ph idx="1" type="body"/>
          </p:nvPr>
        </p:nvSpPr>
        <p:spPr>
          <a:xfrm>
            <a:off x="1295398" y="4589463"/>
            <a:ext cx="8046900" cy="10113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200"/>
              </a:spcBef>
              <a:spcAft>
                <a:spcPts val="0"/>
              </a:spcAft>
              <a:buClr>
                <a:srgbClr val="3A3D4B"/>
              </a:buClr>
              <a:buSzPts val="2400"/>
              <a:buNone/>
              <a:defRPr sz="2400">
                <a:solidFill>
                  <a:srgbClr val="3A3D4B"/>
                </a:solidFill>
              </a:defRPr>
            </a:lvl1pPr>
            <a:lvl2pPr indent="-228600" lvl="1" marL="914400" algn="l">
              <a:lnSpc>
                <a:spcPct val="90000"/>
              </a:lnSpc>
              <a:spcBef>
                <a:spcPts val="1100"/>
              </a:spcBef>
              <a:spcAft>
                <a:spcPts val="0"/>
              </a:spcAft>
              <a:buSzPts val="2000"/>
              <a:buNone/>
              <a:defRPr sz="2000">
                <a:solidFill>
                  <a:srgbClr val="999999"/>
                </a:solidFill>
              </a:defRPr>
            </a:lvl2pPr>
            <a:lvl3pPr indent="-228600" lvl="2" marL="1371600" algn="l">
              <a:lnSpc>
                <a:spcPct val="90000"/>
              </a:lnSpc>
              <a:spcBef>
                <a:spcPts val="800"/>
              </a:spcBef>
              <a:spcAft>
                <a:spcPts val="0"/>
              </a:spcAft>
              <a:buSzPts val="1900"/>
              <a:buNone/>
              <a:defRPr sz="1900">
                <a:solidFill>
                  <a:srgbClr val="999999"/>
                </a:solidFill>
              </a:defRPr>
            </a:lvl3pPr>
            <a:lvl4pPr indent="-228600" lvl="3" marL="1828800" algn="l">
              <a:lnSpc>
                <a:spcPct val="90000"/>
              </a:lnSpc>
              <a:spcBef>
                <a:spcPts val="800"/>
              </a:spcBef>
              <a:spcAft>
                <a:spcPts val="0"/>
              </a:spcAft>
              <a:buClr>
                <a:srgbClr val="999999"/>
              </a:buClr>
              <a:buSzPts val="1600"/>
              <a:buNone/>
              <a:defRPr sz="1600">
                <a:solidFill>
                  <a:srgbClr val="999999"/>
                </a:solidFill>
              </a:defRPr>
            </a:lvl4pPr>
            <a:lvl5pPr indent="-228600" lvl="4" marL="2286000" algn="l">
              <a:lnSpc>
                <a:spcPct val="90000"/>
              </a:lnSpc>
              <a:spcBef>
                <a:spcPts val="800"/>
              </a:spcBef>
              <a:spcAft>
                <a:spcPts val="0"/>
              </a:spcAft>
              <a:buClr>
                <a:srgbClr val="999999"/>
              </a:buClr>
              <a:buSzPts val="1600"/>
              <a:buNone/>
              <a:defRPr sz="1600">
                <a:solidFill>
                  <a:srgbClr val="999999"/>
                </a:solidFill>
              </a:defRPr>
            </a:lvl5pPr>
            <a:lvl6pPr indent="-228600" lvl="5" marL="2743200" algn="l">
              <a:lnSpc>
                <a:spcPct val="90000"/>
              </a:lnSpc>
              <a:spcBef>
                <a:spcPts val="800"/>
              </a:spcBef>
              <a:spcAft>
                <a:spcPts val="0"/>
              </a:spcAft>
              <a:buClr>
                <a:srgbClr val="999999"/>
              </a:buClr>
              <a:buSzPts val="1600"/>
              <a:buNone/>
              <a:defRPr sz="1600">
                <a:solidFill>
                  <a:srgbClr val="999999"/>
                </a:solidFill>
              </a:defRPr>
            </a:lvl6pPr>
            <a:lvl7pPr indent="-228600" lvl="6" marL="3200400" algn="l">
              <a:lnSpc>
                <a:spcPct val="90000"/>
              </a:lnSpc>
              <a:spcBef>
                <a:spcPts val="800"/>
              </a:spcBef>
              <a:spcAft>
                <a:spcPts val="0"/>
              </a:spcAft>
              <a:buClr>
                <a:srgbClr val="999999"/>
              </a:buClr>
              <a:buSzPts val="1600"/>
              <a:buNone/>
              <a:defRPr sz="1600">
                <a:solidFill>
                  <a:srgbClr val="999999"/>
                </a:solidFill>
              </a:defRPr>
            </a:lvl7pPr>
            <a:lvl8pPr indent="-228600" lvl="7" marL="3657600" algn="l">
              <a:lnSpc>
                <a:spcPct val="90000"/>
              </a:lnSpc>
              <a:spcBef>
                <a:spcPts val="800"/>
              </a:spcBef>
              <a:spcAft>
                <a:spcPts val="0"/>
              </a:spcAft>
              <a:buClr>
                <a:srgbClr val="999999"/>
              </a:buClr>
              <a:buSzPts val="1600"/>
              <a:buNone/>
              <a:defRPr sz="1600">
                <a:solidFill>
                  <a:srgbClr val="999999"/>
                </a:solidFill>
              </a:defRPr>
            </a:lvl8pPr>
            <a:lvl9pPr indent="-228600" lvl="8" marL="4114800" algn="l">
              <a:lnSpc>
                <a:spcPct val="90000"/>
              </a:lnSpc>
              <a:spcBef>
                <a:spcPts val="800"/>
              </a:spcBef>
              <a:spcAft>
                <a:spcPts val="0"/>
              </a:spcAft>
              <a:buClr>
                <a:srgbClr val="999999"/>
              </a:buClr>
              <a:buSzPts val="1600"/>
              <a:buNone/>
              <a:defRPr sz="1600">
                <a:solidFill>
                  <a:srgbClr val="999999"/>
                </a:solidFill>
              </a:defRPr>
            </a:lvl9pPr>
          </a:lstStyle>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1_Comparison">
    <p:spTree>
      <p:nvGrpSpPr>
        <p:cNvPr id="202" name="Shape 202"/>
        <p:cNvGrpSpPr/>
        <p:nvPr/>
      </p:nvGrpSpPr>
      <p:grpSpPr>
        <a:xfrm>
          <a:off x="0" y="0"/>
          <a:ext cx="0" cy="0"/>
          <a:chOff x="0" y="0"/>
          <a:chExt cx="0" cy="0"/>
        </a:xfrm>
      </p:grpSpPr>
      <p:sp>
        <p:nvSpPr>
          <p:cNvPr id="203" name="Google Shape;203;g365ad869b3a_0_1846"/>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900"/>
              <a:buFont typeface="Calibri"/>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04" name="Google Shape;204;g365ad869b3a_0_1846"/>
          <p:cNvSpPr txBox="1"/>
          <p:nvPr>
            <p:ph idx="1" type="body"/>
          </p:nvPr>
        </p:nvSpPr>
        <p:spPr>
          <a:xfrm>
            <a:off x="1295400" y="1828800"/>
            <a:ext cx="4572000" cy="8505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900"/>
              </a:spcBef>
              <a:spcAft>
                <a:spcPts val="0"/>
              </a:spcAft>
              <a:buClr>
                <a:srgbClr val="3A3D4B"/>
              </a:buClr>
              <a:buSzPts val="2700"/>
              <a:buNone/>
              <a:defRPr b="0" sz="2700"/>
            </a:lvl1pPr>
            <a:lvl2pPr indent="-228600" lvl="1" marL="914400" algn="l">
              <a:lnSpc>
                <a:spcPct val="90000"/>
              </a:lnSpc>
              <a:spcBef>
                <a:spcPts val="1100"/>
              </a:spcBef>
              <a:spcAft>
                <a:spcPts val="0"/>
              </a:spcAft>
              <a:buSzPts val="2000"/>
              <a:buNone/>
              <a:defRPr b="1" sz="2000"/>
            </a:lvl2pPr>
            <a:lvl3pPr indent="-228600" lvl="2" marL="1371600" algn="l">
              <a:lnSpc>
                <a:spcPct val="90000"/>
              </a:lnSpc>
              <a:spcBef>
                <a:spcPts val="800"/>
              </a:spcBef>
              <a:spcAft>
                <a:spcPts val="0"/>
              </a:spcAft>
              <a:buSzPts val="1900"/>
              <a:buNone/>
              <a:defRPr b="1" sz="1900"/>
            </a:lvl3pPr>
            <a:lvl4pPr indent="-228600" lvl="3" marL="1828800" algn="l">
              <a:lnSpc>
                <a:spcPct val="90000"/>
              </a:lnSpc>
              <a:spcBef>
                <a:spcPts val="800"/>
              </a:spcBef>
              <a:spcAft>
                <a:spcPts val="0"/>
              </a:spcAft>
              <a:buClr>
                <a:srgbClr val="3A3D4B"/>
              </a:buClr>
              <a:buSzPts val="1600"/>
              <a:buNone/>
              <a:defRPr b="1" sz="1600"/>
            </a:lvl4pPr>
            <a:lvl5pPr indent="-228600" lvl="4" marL="2286000" algn="l">
              <a:lnSpc>
                <a:spcPct val="90000"/>
              </a:lnSpc>
              <a:spcBef>
                <a:spcPts val="800"/>
              </a:spcBef>
              <a:spcAft>
                <a:spcPts val="0"/>
              </a:spcAft>
              <a:buClr>
                <a:srgbClr val="3A3D4B"/>
              </a:buClr>
              <a:buSzPts val="1600"/>
              <a:buNone/>
              <a:defRPr b="1" sz="1600"/>
            </a:lvl5pPr>
            <a:lvl6pPr indent="-228600" lvl="5" marL="2743200" algn="l">
              <a:lnSpc>
                <a:spcPct val="90000"/>
              </a:lnSpc>
              <a:spcBef>
                <a:spcPts val="800"/>
              </a:spcBef>
              <a:spcAft>
                <a:spcPts val="0"/>
              </a:spcAft>
              <a:buClr>
                <a:schemeClr val="dk1"/>
              </a:buClr>
              <a:buSzPts val="1600"/>
              <a:buNone/>
              <a:defRPr b="1" sz="1600"/>
            </a:lvl6pPr>
            <a:lvl7pPr indent="-228600" lvl="6" marL="3200400" algn="l">
              <a:lnSpc>
                <a:spcPct val="90000"/>
              </a:lnSpc>
              <a:spcBef>
                <a:spcPts val="800"/>
              </a:spcBef>
              <a:spcAft>
                <a:spcPts val="0"/>
              </a:spcAft>
              <a:buClr>
                <a:schemeClr val="dk1"/>
              </a:buClr>
              <a:buSzPts val="1600"/>
              <a:buNone/>
              <a:defRPr b="1" sz="1600"/>
            </a:lvl7pPr>
            <a:lvl8pPr indent="-228600" lvl="7" marL="3657600" algn="l">
              <a:lnSpc>
                <a:spcPct val="90000"/>
              </a:lnSpc>
              <a:spcBef>
                <a:spcPts val="800"/>
              </a:spcBef>
              <a:spcAft>
                <a:spcPts val="0"/>
              </a:spcAft>
              <a:buClr>
                <a:schemeClr val="dk1"/>
              </a:buClr>
              <a:buSzPts val="1600"/>
              <a:buNone/>
              <a:defRPr b="1" sz="1600"/>
            </a:lvl8pPr>
            <a:lvl9pPr indent="-228600" lvl="8" marL="4114800" algn="l">
              <a:lnSpc>
                <a:spcPct val="90000"/>
              </a:lnSpc>
              <a:spcBef>
                <a:spcPts val="800"/>
              </a:spcBef>
              <a:spcAft>
                <a:spcPts val="0"/>
              </a:spcAft>
              <a:buClr>
                <a:schemeClr val="dk1"/>
              </a:buClr>
              <a:buSzPts val="1600"/>
              <a:buNone/>
              <a:defRPr b="1" sz="1600"/>
            </a:lvl9pPr>
          </a:lstStyle>
          <a:p/>
        </p:txBody>
      </p:sp>
      <p:sp>
        <p:nvSpPr>
          <p:cNvPr id="205" name="Google Shape;205;g365ad869b3a_0_1846"/>
          <p:cNvSpPr txBox="1"/>
          <p:nvPr>
            <p:ph idx="2" type="body"/>
          </p:nvPr>
        </p:nvSpPr>
        <p:spPr>
          <a:xfrm>
            <a:off x="1295400" y="2705100"/>
            <a:ext cx="4572000" cy="34671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900"/>
              </a:spcBef>
              <a:spcAft>
                <a:spcPts val="0"/>
              </a:spcAft>
              <a:buClr>
                <a:srgbClr val="3A3D4B"/>
              </a:buClr>
              <a:buSzPts val="1900"/>
              <a:buChar char="•"/>
              <a:defRPr/>
            </a:lvl1pPr>
            <a:lvl2pPr indent="-349250" lvl="1" marL="914400" algn="l">
              <a:lnSpc>
                <a:spcPct val="90000"/>
              </a:lnSpc>
              <a:spcBef>
                <a:spcPts val="1100"/>
              </a:spcBef>
              <a:spcAft>
                <a:spcPts val="0"/>
              </a:spcAft>
              <a:buSzPts val="1900"/>
              <a:buChar char="•"/>
              <a:defRPr/>
            </a:lvl2pPr>
            <a:lvl3pPr indent="-349250" lvl="2" marL="1371600" algn="l">
              <a:lnSpc>
                <a:spcPct val="90000"/>
              </a:lnSpc>
              <a:spcBef>
                <a:spcPts val="800"/>
              </a:spcBef>
              <a:spcAft>
                <a:spcPts val="0"/>
              </a:spcAft>
              <a:buSzPts val="1900"/>
              <a:buChar char="✔"/>
              <a:defRPr/>
            </a:lvl3pPr>
            <a:lvl4pPr indent="-349250" lvl="3" marL="1828800" algn="l">
              <a:lnSpc>
                <a:spcPct val="90000"/>
              </a:lnSpc>
              <a:spcBef>
                <a:spcPts val="800"/>
              </a:spcBef>
              <a:spcAft>
                <a:spcPts val="0"/>
              </a:spcAft>
              <a:buClr>
                <a:srgbClr val="3A3D4B"/>
              </a:buClr>
              <a:buSzPts val="1900"/>
              <a:buChar char="•"/>
              <a:defRPr/>
            </a:lvl4pPr>
            <a:lvl5pPr indent="-349250" lvl="4" marL="2286000" algn="l">
              <a:lnSpc>
                <a:spcPct val="90000"/>
              </a:lnSpc>
              <a:spcBef>
                <a:spcPts val="800"/>
              </a:spcBef>
              <a:spcAft>
                <a:spcPts val="0"/>
              </a:spcAft>
              <a:buClr>
                <a:srgbClr val="3A3D4B"/>
              </a:buClr>
              <a:buSzPts val="1900"/>
              <a:buChar char="•"/>
              <a:defRPr/>
            </a:lvl5pPr>
            <a:lvl6pPr indent="-349250" lvl="5" marL="2743200" algn="l">
              <a:lnSpc>
                <a:spcPct val="90000"/>
              </a:lnSpc>
              <a:spcBef>
                <a:spcPts val="800"/>
              </a:spcBef>
              <a:spcAft>
                <a:spcPts val="0"/>
              </a:spcAft>
              <a:buClr>
                <a:schemeClr val="dk1"/>
              </a:buClr>
              <a:buSzPts val="1900"/>
              <a:buChar char="•"/>
              <a:defRPr/>
            </a:lvl6pPr>
            <a:lvl7pPr indent="-349250" lvl="6" marL="3200400" algn="l">
              <a:lnSpc>
                <a:spcPct val="90000"/>
              </a:lnSpc>
              <a:spcBef>
                <a:spcPts val="800"/>
              </a:spcBef>
              <a:spcAft>
                <a:spcPts val="0"/>
              </a:spcAft>
              <a:buClr>
                <a:schemeClr val="dk1"/>
              </a:buClr>
              <a:buSzPts val="1900"/>
              <a:buChar char="•"/>
              <a:defRPr/>
            </a:lvl7pPr>
            <a:lvl8pPr indent="-349250" lvl="7" marL="3657600" algn="l">
              <a:lnSpc>
                <a:spcPct val="90000"/>
              </a:lnSpc>
              <a:spcBef>
                <a:spcPts val="800"/>
              </a:spcBef>
              <a:spcAft>
                <a:spcPts val="0"/>
              </a:spcAft>
              <a:buClr>
                <a:schemeClr val="dk1"/>
              </a:buClr>
              <a:buSzPts val="1900"/>
              <a:buChar char="•"/>
              <a:defRPr/>
            </a:lvl8pPr>
            <a:lvl9pPr indent="-349250" lvl="8" marL="4114800" algn="l">
              <a:lnSpc>
                <a:spcPct val="90000"/>
              </a:lnSpc>
              <a:spcBef>
                <a:spcPts val="800"/>
              </a:spcBef>
              <a:spcAft>
                <a:spcPts val="0"/>
              </a:spcAft>
              <a:buClr>
                <a:schemeClr val="dk1"/>
              </a:buClr>
              <a:buSzPts val="1900"/>
              <a:buChar char="•"/>
              <a:defRPr/>
            </a:lvl9pPr>
          </a:lstStyle>
          <a:p/>
        </p:txBody>
      </p:sp>
      <p:sp>
        <p:nvSpPr>
          <p:cNvPr id="206" name="Google Shape;206;g365ad869b3a_0_1846"/>
          <p:cNvSpPr txBox="1"/>
          <p:nvPr>
            <p:ph idx="3" type="body"/>
          </p:nvPr>
        </p:nvSpPr>
        <p:spPr>
          <a:xfrm>
            <a:off x="6324600" y="1828800"/>
            <a:ext cx="4572000" cy="8481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900"/>
              </a:spcBef>
              <a:spcAft>
                <a:spcPts val="0"/>
              </a:spcAft>
              <a:buClr>
                <a:srgbClr val="3A3D4B"/>
              </a:buClr>
              <a:buSzPts val="2700"/>
              <a:buNone/>
              <a:defRPr b="0" sz="2700"/>
            </a:lvl1pPr>
            <a:lvl2pPr indent="-228600" lvl="1" marL="914400" algn="l">
              <a:lnSpc>
                <a:spcPct val="90000"/>
              </a:lnSpc>
              <a:spcBef>
                <a:spcPts val="1100"/>
              </a:spcBef>
              <a:spcAft>
                <a:spcPts val="0"/>
              </a:spcAft>
              <a:buSzPts val="2000"/>
              <a:buNone/>
              <a:defRPr b="1" sz="2000"/>
            </a:lvl2pPr>
            <a:lvl3pPr indent="-228600" lvl="2" marL="1371600" algn="l">
              <a:lnSpc>
                <a:spcPct val="90000"/>
              </a:lnSpc>
              <a:spcBef>
                <a:spcPts val="800"/>
              </a:spcBef>
              <a:spcAft>
                <a:spcPts val="0"/>
              </a:spcAft>
              <a:buSzPts val="1900"/>
              <a:buNone/>
              <a:defRPr b="1" sz="1900"/>
            </a:lvl3pPr>
            <a:lvl4pPr indent="-228600" lvl="3" marL="1828800" algn="l">
              <a:lnSpc>
                <a:spcPct val="90000"/>
              </a:lnSpc>
              <a:spcBef>
                <a:spcPts val="800"/>
              </a:spcBef>
              <a:spcAft>
                <a:spcPts val="0"/>
              </a:spcAft>
              <a:buClr>
                <a:srgbClr val="3A3D4B"/>
              </a:buClr>
              <a:buSzPts val="1600"/>
              <a:buNone/>
              <a:defRPr b="1" sz="1600"/>
            </a:lvl4pPr>
            <a:lvl5pPr indent="-228600" lvl="4" marL="2286000" algn="l">
              <a:lnSpc>
                <a:spcPct val="90000"/>
              </a:lnSpc>
              <a:spcBef>
                <a:spcPts val="800"/>
              </a:spcBef>
              <a:spcAft>
                <a:spcPts val="0"/>
              </a:spcAft>
              <a:buClr>
                <a:srgbClr val="3A3D4B"/>
              </a:buClr>
              <a:buSzPts val="1600"/>
              <a:buNone/>
              <a:defRPr b="1" sz="1600"/>
            </a:lvl5pPr>
            <a:lvl6pPr indent="-228600" lvl="5" marL="2743200" algn="l">
              <a:lnSpc>
                <a:spcPct val="90000"/>
              </a:lnSpc>
              <a:spcBef>
                <a:spcPts val="800"/>
              </a:spcBef>
              <a:spcAft>
                <a:spcPts val="0"/>
              </a:spcAft>
              <a:buClr>
                <a:schemeClr val="dk1"/>
              </a:buClr>
              <a:buSzPts val="1600"/>
              <a:buNone/>
              <a:defRPr b="1" sz="1600"/>
            </a:lvl6pPr>
            <a:lvl7pPr indent="-228600" lvl="6" marL="3200400" algn="l">
              <a:lnSpc>
                <a:spcPct val="90000"/>
              </a:lnSpc>
              <a:spcBef>
                <a:spcPts val="800"/>
              </a:spcBef>
              <a:spcAft>
                <a:spcPts val="0"/>
              </a:spcAft>
              <a:buClr>
                <a:schemeClr val="dk1"/>
              </a:buClr>
              <a:buSzPts val="1600"/>
              <a:buNone/>
              <a:defRPr b="1" sz="1600"/>
            </a:lvl7pPr>
            <a:lvl8pPr indent="-228600" lvl="7" marL="3657600" algn="l">
              <a:lnSpc>
                <a:spcPct val="90000"/>
              </a:lnSpc>
              <a:spcBef>
                <a:spcPts val="800"/>
              </a:spcBef>
              <a:spcAft>
                <a:spcPts val="0"/>
              </a:spcAft>
              <a:buClr>
                <a:schemeClr val="dk1"/>
              </a:buClr>
              <a:buSzPts val="1600"/>
              <a:buNone/>
              <a:defRPr b="1" sz="1600"/>
            </a:lvl8pPr>
            <a:lvl9pPr indent="-228600" lvl="8" marL="4114800" algn="l">
              <a:lnSpc>
                <a:spcPct val="90000"/>
              </a:lnSpc>
              <a:spcBef>
                <a:spcPts val="800"/>
              </a:spcBef>
              <a:spcAft>
                <a:spcPts val="0"/>
              </a:spcAft>
              <a:buClr>
                <a:schemeClr val="dk1"/>
              </a:buClr>
              <a:buSzPts val="1600"/>
              <a:buNone/>
              <a:defRPr b="1" sz="1600"/>
            </a:lvl9pPr>
          </a:lstStyle>
          <a:p/>
        </p:txBody>
      </p:sp>
      <p:sp>
        <p:nvSpPr>
          <p:cNvPr id="207" name="Google Shape;207;g365ad869b3a_0_1846"/>
          <p:cNvSpPr txBox="1"/>
          <p:nvPr>
            <p:ph idx="4" type="body"/>
          </p:nvPr>
        </p:nvSpPr>
        <p:spPr>
          <a:xfrm>
            <a:off x="6324600" y="2705100"/>
            <a:ext cx="4572000" cy="34671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900"/>
              </a:spcBef>
              <a:spcAft>
                <a:spcPts val="0"/>
              </a:spcAft>
              <a:buClr>
                <a:srgbClr val="3A3D4B"/>
              </a:buClr>
              <a:buSzPts val="1900"/>
              <a:buChar char="•"/>
              <a:defRPr/>
            </a:lvl1pPr>
            <a:lvl2pPr indent="-349250" lvl="1" marL="914400" algn="l">
              <a:lnSpc>
                <a:spcPct val="90000"/>
              </a:lnSpc>
              <a:spcBef>
                <a:spcPts val="1100"/>
              </a:spcBef>
              <a:spcAft>
                <a:spcPts val="0"/>
              </a:spcAft>
              <a:buSzPts val="1900"/>
              <a:buChar char="•"/>
              <a:defRPr/>
            </a:lvl2pPr>
            <a:lvl3pPr indent="-349250" lvl="2" marL="1371600" algn="l">
              <a:lnSpc>
                <a:spcPct val="90000"/>
              </a:lnSpc>
              <a:spcBef>
                <a:spcPts val="800"/>
              </a:spcBef>
              <a:spcAft>
                <a:spcPts val="0"/>
              </a:spcAft>
              <a:buSzPts val="1900"/>
              <a:buChar char="✔"/>
              <a:defRPr/>
            </a:lvl3pPr>
            <a:lvl4pPr indent="-349250" lvl="3" marL="1828800" algn="l">
              <a:lnSpc>
                <a:spcPct val="90000"/>
              </a:lnSpc>
              <a:spcBef>
                <a:spcPts val="800"/>
              </a:spcBef>
              <a:spcAft>
                <a:spcPts val="0"/>
              </a:spcAft>
              <a:buClr>
                <a:srgbClr val="3A3D4B"/>
              </a:buClr>
              <a:buSzPts val="1900"/>
              <a:buChar char="•"/>
              <a:defRPr/>
            </a:lvl4pPr>
            <a:lvl5pPr indent="-349250" lvl="4" marL="2286000" algn="l">
              <a:lnSpc>
                <a:spcPct val="90000"/>
              </a:lnSpc>
              <a:spcBef>
                <a:spcPts val="800"/>
              </a:spcBef>
              <a:spcAft>
                <a:spcPts val="0"/>
              </a:spcAft>
              <a:buClr>
                <a:srgbClr val="3A3D4B"/>
              </a:buClr>
              <a:buSzPts val="1900"/>
              <a:buChar char="•"/>
              <a:defRPr/>
            </a:lvl5pPr>
            <a:lvl6pPr indent="-349250" lvl="5" marL="2743200" algn="l">
              <a:lnSpc>
                <a:spcPct val="90000"/>
              </a:lnSpc>
              <a:spcBef>
                <a:spcPts val="800"/>
              </a:spcBef>
              <a:spcAft>
                <a:spcPts val="0"/>
              </a:spcAft>
              <a:buClr>
                <a:schemeClr val="dk1"/>
              </a:buClr>
              <a:buSzPts val="1900"/>
              <a:buChar char="•"/>
              <a:defRPr/>
            </a:lvl6pPr>
            <a:lvl7pPr indent="-349250" lvl="6" marL="3200400" algn="l">
              <a:lnSpc>
                <a:spcPct val="90000"/>
              </a:lnSpc>
              <a:spcBef>
                <a:spcPts val="800"/>
              </a:spcBef>
              <a:spcAft>
                <a:spcPts val="0"/>
              </a:spcAft>
              <a:buClr>
                <a:schemeClr val="dk1"/>
              </a:buClr>
              <a:buSzPts val="1900"/>
              <a:buChar char="•"/>
              <a:defRPr/>
            </a:lvl7pPr>
            <a:lvl8pPr indent="-349250" lvl="7" marL="3657600" algn="l">
              <a:lnSpc>
                <a:spcPct val="90000"/>
              </a:lnSpc>
              <a:spcBef>
                <a:spcPts val="800"/>
              </a:spcBef>
              <a:spcAft>
                <a:spcPts val="0"/>
              </a:spcAft>
              <a:buClr>
                <a:schemeClr val="dk1"/>
              </a:buClr>
              <a:buSzPts val="1900"/>
              <a:buChar char="•"/>
              <a:defRPr/>
            </a:lvl8pPr>
            <a:lvl9pPr indent="-349250" lvl="8" marL="4114800" algn="l">
              <a:lnSpc>
                <a:spcPct val="90000"/>
              </a:lnSpc>
              <a:spcBef>
                <a:spcPts val="800"/>
              </a:spcBef>
              <a:spcAft>
                <a:spcPts val="0"/>
              </a:spcAft>
              <a:buClr>
                <a:schemeClr val="dk1"/>
              </a:buClr>
              <a:buSzPts val="1900"/>
              <a:buChar char="•"/>
              <a:defRPr/>
            </a:lvl9pPr>
          </a:lstStyle>
          <a:p/>
        </p:txBody>
      </p:sp>
      <p:sp>
        <p:nvSpPr>
          <p:cNvPr id="208" name="Google Shape;208;g365ad869b3a_0_1846"/>
          <p:cNvSpPr txBox="1"/>
          <p:nvPr>
            <p:ph idx="11" type="ftr"/>
          </p:nvPr>
        </p:nvSpPr>
        <p:spPr>
          <a:xfrm>
            <a:off x="1295399" y="6374999"/>
            <a:ext cx="6243300" cy="2745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Clr>
                <a:schemeClr val="dk1"/>
              </a:buClr>
              <a:buSzPts val="1500"/>
              <a:buFont typeface="Calibri"/>
              <a:buNone/>
              <a:defRPr/>
            </a:lvl1pPr>
            <a:lvl2pPr lvl="1" algn="l">
              <a:lnSpc>
                <a:spcPct val="100000"/>
              </a:lnSpc>
              <a:spcBef>
                <a:spcPts val="0"/>
              </a:spcBef>
              <a:spcAft>
                <a:spcPts val="0"/>
              </a:spcAft>
              <a:buClr>
                <a:schemeClr val="dk1"/>
              </a:buClr>
              <a:buSzPts val="1500"/>
              <a:buFont typeface="Book Antiqua"/>
              <a:buNone/>
              <a:defRPr/>
            </a:lvl2pPr>
            <a:lvl3pPr lvl="2" algn="l">
              <a:lnSpc>
                <a:spcPct val="100000"/>
              </a:lnSpc>
              <a:spcBef>
                <a:spcPts val="0"/>
              </a:spcBef>
              <a:spcAft>
                <a:spcPts val="0"/>
              </a:spcAft>
              <a:buClr>
                <a:schemeClr val="dk1"/>
              </a:buClr>
              <a:buSzPts val="1500"/>
              <a:buFont typeface="Book Antiqua"/>
              <a:buNone/>
              <a:defRPr/>
            </a:lvl3pPr>
            <a:lvl4pPr lvl="3" algn="l">
              <a:lnSpc>
                <a:spcPct val="100000"/>
              </a:lnSpc>
              <a:spcBef>
                <a:spcPts val="0"/>
              </a:spcBef>
              <a:spcAft>
                <a:spcPts val="0"/>
              </a:spcAft>
              <a:buClr>
                <a:schemeClr val="dk1"/>
              </a:buClr>
              <a:buSzPts val="1500"/>
              <a:buFont typeface="Book Antiqua"/>
              <a:buNone/>
              <a:defRPr/>
            </a:lvl4pPr>
            <a:lvl5pPr lvl="4" algn="l">
              <a:lnSpc>
                <a:spcPct val="100000"/>
              </a:lnSpc>
              <a:spcBef>
                <a:spcPts val="0"/>
              </a:spcBef>
              <a:spcAft>
                <a:spcPts val="0"/>
              </a:spcAft>
              <a:buClr>
                <a:schemeClr val="dk1"/>
              </a:buClr>
              <a:buSzPts val="1500"/>
              <a:buFont typeface="Book Antiqua"/>
              <a:buNone/>
              <a:defRPr/>
            </a:lvl5pPr>
            <a:lvl6pPr lvl="5" algn="l">
              <a:lnSpc>
                <a:spcPct val="100000"/>
              </a:lnSpc>
              <a:spcBef>
                <a:spcPts val="0"/>
              </a:spcBef>
              <a:spcAft>
                <a:spcPts val="0"/>
              </a:spcAft>
              <a:buClr>
                <a:schemeClr val="dk1"/>
              </a:buClr>
              <a:buSzPts val="1500"/>
              <a:buFont typeface="Book Antiqua"/>
              <a:buNone/>
              <a:defRPr/>
            </a:lvl6pPr>
            <a:lvl7pPr lvl="6" algn="l">
              <a:lnSpc>
                <a:spcPct val="100000"/>
              </a:lnSpc>
              <a:spcBef>
                <a:spcPts val="0"/>
              </a:spcBef>
              <a:spcAft>
                <a:spcPts val="0"/>
              </a:spcAft>
              <a:buClr>
                <a:schemeClr val="dk1"/>
              </a:buClr>
              <a:buSzPts val="1500"/>
              <a:buFont typeface="Book Antiqua"/>
              <a:buNone/>
              <a:defRPr/>
            </a:lvl7pPr>
            <a:lvl8pPr lvl="7" algn="l">
              <a:lnSpc>
                <a:spcPct val="100000"/>
              </a:lnSpc>
              <a:spcBef>
                <a:spcPts val="0"/>
              </a:spcBef>
              <a:spcAft>
                <a:spcPts val="0"/>
              </a:spcAft>
              <a:buClr>
                <a:schemeClr val="dk1"/>
              </a:buClr>
              <a:buSzPts val="1500"/>
              <a:buFont typeface="Book Antiqua"/>
              <a:buNone/>
              <a:defRPr/>
            </a:lvl8pPr>
            <a:lvl9pPr lvl="8" algn="l">
              <a:lnSpc>
                <a:spcPct val="100000"/>
              </a:lnSpc>
              <a:spcBef>
                <a:spcPts val="0"/>
              </a:spcBef>
              <a:spcAft>
                <a:spcPts val="0"/>
              </a:spcAft>
              <a:buClr>
                <a:schemeClr val="dk1"/>
              </a:buClr>
              <a:buSzPts val="1500"/>
              <a:buFont typeface="Book Antiqua"/>
              <a:buNone/>
              <a:defRPr/>
            </a:lvl9pPr>
          </a:lstStyle>
          <a:p/>
        </p:txBody>
      </p:sp>
      <p:sp>
        <p:nvSpPr>
          <p:cNvPr id="209" name="Google Shape;209;g365ad869b3a_0_1846"/>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Clr>
                <a:schemeClr val="dk1"/>
              </a:buClr>
              <a:buSzPts val="1500"/>
              <a:buFont typeface="Book Antiqua"/>
              <a:buNone/>
              <a:defRPr/>
            </a:lvl1pPr>
            <a:lvl2pPr lvl="1" algn="l">
              <a:lnSpc>
                <a:spcPct val="100000"/>
              </a:lnSpc>
              <a:spcBef>
                <a:spcPts val="0"/>
              </a:spcBef>
              <a:spcAft>
                <a:spcPts val="0"/>
              </a:spcAft>
              <a:buClr>
                <a:schemeClr val="dk1"/>
              </a:buClr>
              <a:buSzPts val="1500"/>
              <a:buFont typeface="Book Antiqua"/>
              <a:buNone/>
              <a:defRPr/>
            </a:lvl2pPr>
            <a:lvl3pPr lvl="2" algn="l">
              <a:lnSpc>
                <a:spcPct val="100000"/>
              </a:lnSpc>
              <a:spcBef>
                <a:spcPts val="0"/>
              </a:spcBef>
              <a:spcAft>
                <a:spcPts val="0"/>
              </a:spcAft>
              <a:buClr>
                <a:schemeClr val="dk1"/>
              </a:buClr>
              <a:buSzPts val="1500"/>
              <a:buFont typeface="Book Antiqua"/>
              <a:buNone/>
              <a:defRPr/>
            </a:lvl3pPr>
            <a:lvl4pPr lvl="3" algn="l">
              <a:lnSpc>
                <a:spcPct val="100000"/>
              </a:lnSpc>
              <a:spcBef>
                <a:spcPts val="0"/>
              </a:spcBef>
              <a:spcAft>
                <a:spcPts val="0"/>
              </a:spcAft>
              <a:buClr>
                <a:schemeClr val="dk1"/>
              </a:buClr>
              <a:buSzPts val="1500"/>
              <a:buFont typeface="Book Antiqua"/>
              <a:buNone/>
              <a:defRPr/>
            </a:lvl4pPr>
            <a:lvl5pPr lvl="4" algn="l">
              <a:lnSpc>
                <a:spcPct val="100000"/>
              </a:lnSpc>
              <a:spcBef>
                <a:spcPts val="0"/>
              </a:spcBef>
              <a:spcAft>
                <a:spcPts val="0"/>
              </a:spcAft>
              <a:buClr>
                <a:schemeClr val="dk1"/>
              </a:buClr>
              <a:buSzPts val="1500"/>
              <a:buFont typeface="Book Antiqua"/>
              <a:buNone/>
              <a:defRPr/>
            </a:lvl5pPr>
            <a:lvl6pPr lvl="5" algn="l">
              <a:lnSpc>
                <a:spcPct val="100000"/>
              </a:lnSpc>
              <a:spcBef>
                <a:spcPts val="0"/>
              </a:spcBef>
              <a:spcAft>
                <a:spcPts val="0"/>
              </a:spcAft>
              <a:buClr>
                <a:schemeClr val="dk1"/>
              </a:buClr>
              <a:buSzPts val="1500"/>
              <a:buFont typeface="Book Antiqua"/>
              <a:buNone/>
              <a:defRPr/>
            </a:lvl6pPr>
            <a:lvl7pPr lvl="6" algn="l">
              <a:lnSpc>
                <a:spcPct val="100000"/>
              </a:lnSpc>
              <a:spcBef>
                <a:spcPts val="0"/>
              </a:spcBef>
              <a:spcAft>
                <a:spcPts val="0"/>
              </a:spcAft>
              <a:buClr>
                <a:schemeClr val="dk1"/>
              </a:buClr>
              <a:buSzPts val="1500"/>
              <a:buFont typeface="Book Antiqua"/>
              <a:buNone/>
              <a:defRPr/>
            </a:lvl7pPr>
            <a:lvl8pPr lvl="7" algn="l">
              <a:lnSpc>
                <a:spcPct val="100000"/>
              </a:lnSpc>
              <a:spcBef>
                <a:spcPts val="0"/>
              </a:spcBef>
              <a:spcAft>
                <a:spcPts val="0"/>
              </a:spcAft>
              <a:buClr>
                <a:schemeClr val="dk1"/>
              </a:buClr>
              <a:buSzPts val="1500"/>
              <a:buFont typeface="Book Antiqua"/>
              <a:buNone/>
              <a:defRPr/>
            </a:lvl8pPr>
            <a:lvl9pPr lvl="8" algn="l">
              <a:lnSpc>
                <a:spcPct val="100000"/>
              </a:lnSpc>
              <a:spcBef>
                <a:spcPts val="0"/>
              </a:spcBef>
              <a:spcAft>
                <a:spcPts val="0"/>
              </a:spcAft>
              <a:buClr>
                <a:schemeClr val="dk1"/>
              </a:buClr>
              <a:buSzPts val="1500"/>
              <a:buFont typeface="Book Antiqua"/>
              <a:buNone/>
              <a:defRPr/>
            </a:lvl9pPr>
          </a:lstStyle>
          <a:p/>
        </p:txBody>
      </p:sp>
      <p:sp>
        <p:nvSpPr>
          <p:cNvPr id="210" name="Google Shape;210;g365ad869b3a_0_1846"/>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howMasterSp="0" type="blank">
  <p:cSld name="BLANK">
    <p:spTree>
      <p:nvGrpSpPr>
        <p:cNvPr id="211" name="Shape 211"/>
        <p:cNvGrpSpPr/>
        <p:nvPr/>
      </p:nvGrpSpPr>
      <p:grpSpPr>
        <a:xfrm>
          <a:off x="0" y="0"/>
          <a:ext cx="0" cy="0"/>
          <a:chOff x="0" y="0"/>
          <a:chExt cx="0" cy="0"/>
        </a:xfrm>
      </p:grpSpPr>
      <p:sp>
        <p:nvSpPr>
          <p:cNvPr id="212" name="Google Shape;212;g365ad869b3a_0_1855"/>
          <p:cNvSpPr txBox="1"/>
          <p:nvPr>
            <p:ph idx="11" type="ftr"/>
          </p:nvPr>
        </p:nvSpPr>
        <p:spPr>
          <a:xfrm>
            <a:off x="1295399" y="6374999"/>
            <a:ext cx="6243300" cy="2745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13" name="Google Shape;213;g365ad869b3a_0_1855"/>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14" name="Google Shape;214;g365ad869b3a_0_1855"/>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with Picture" showMasterSp="0">
  <p:cSld name="1_Title Slide with Picture">
    <p:spTree>
      <p:nvGrpSpPr>
        <p:cNvPr id="215" name="Shape 215"/>
        <p:cNvGrpSpPr/>
        <p:nvPr/>
      </p:nvGrpSpPr>
      <p:grpSpPr>
        <a:xfrm>
          <a:off x="0" y="0"/>
          <a:ext cx="0" cy="0"/>
          <a:chOff x="0" y="0"/>
          <a:chExt cx="0" cy="0"/>
        </a:xfrm>
      </p:grpSpPr>
      <p:sp>
        <p:nvSpPr>
          <p:cNvPr id="216" name="Google Shape;216;g365ad869b3a_0_1859"/>
          <p:cNvSpPr/>
          <p:nvPr/>
        </p:nvSpPr>
        <p:spPr>
          <a:xfrm>
            <a:off x="6540504" y="0"/>
            <a:ext cx="5647964" cy="6858000"/>
          </a:xfrm>
          <a:custGeom>
            <a:rect b="b" l="l" r="r" t="t"/>
            <a:pathLst>
              <a:path extrusionOk="0" h="6858000" w="4238622">
                <a:moveTo>
                  <a:pt x="0" y="0"/>
                </a:moveTo>
                <a:lnTo>
                  <a:pt x="4086222" y="0"/>
                </a:lnTo>
                <a:lnTo>
                  <a:pt x="4237035" y="0"/>
                </a:lnTo>
                <a:lnTo>
                  <a:pt x="4238622" y="0"/>
                </a:lnTo>
                <a:lnTo>
                  <a:pt x="4238622" y="6858000"/>
                </a:lnTo>
                <a:lnTo>
                  <a:pt x="4237035" y="6858000"/>
                </a:lnTo>
                <a:lnTo>
                  <a:pt x="4086222" y="6858000"/>
                </a:lnTo>
                <a:lnTo>
                  <a:pt x="254000" y="6858000"/>
                </a:lnTo>
                <a:lnTo>
                  <a:pt x="892175" y="4337050"/>
                </a:lnTo>
                <a:close/>
              </a:path>
            </a:pathLst>
          </a:custGeom>
          <a:solidFill>
            <a:srgbClr val="3A3D4B"/>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217" name="Google Shape;217;g365ad869b3a_0_1859"/>
          <p:cNvSpPr/>
          <p:nvPr/>
        </p:nvSpPr>
        <p:spPr>
          <a:xfrm>
            <a:off x="6256868" y="0"/>
            <a:ext cx="1671124" cy="6858000"/>
          </a:xfrm>
          <a:custGeom>
            <a:rect b="b" l="l" r="r" t="t"/>
            <a:pathLst>
              <a:path extrusionOk="0" h="6858000" w="1254127">
                <a:moveTo>
                  <a:pt x="0" y="0"/>
                </a:moveTo>
                <a:lnTo>
                  <a:pt x="365127" y="0"/>
                </a:lnTo>
                <a:lnTo>
                  <a:pt x="1254127" y="4337050"/>
                </a:lnTo>
                <a:lnTo>
                  <a:pt x="619127" y="6858000"/>
                </a:lnTo>
                <a:lnTo>
                  <a:pt x="257175" y="6858000"/>
                </a:lnTo>
                <a:lnTo>
                  <a:pt x="892175" y="4337050"/>
                </a:lnTo>
                <a:close/>
              </a:path>
            </a:pathLst>
          </a:custGeom>
          <a:solidFill>
            <a:srgbClr val="FF914D"/>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218" name="Google Shape;218;g365ad869b3a_0_1859"/>
          <p:cNvSpPr/>
          <p:nvPr/>
        </p:nvSpPr>
        <p:spPr>
          <a:xfrm>
            <a:off x="5979587" y="0"/>
            <a:ext cx="1527277" cy="6858000"/>
          </a:xfrm>
          <a:custGeom>
            <a:rect b="b" l="l" r="r" t="t"/>
            <a:pathLst>
              <a:path extrusionOk="0" h="6858000" w="1146174">
                <a:moveTo>
                  <a:pt x="0" y="0"/>
                </a:moveTo>
                <a:lnTo>
                  <a:pt x="253999" y="0"/>
                </a:lnTo>
                <a:lnTo>
                  <a:pt x="1146174" y="4337050"/>
                </a:lnTo>
                <a:lnTo>
                  <a:pt x="511174" y="6858000"/>
                </a:lnTo>
                <a:lnTo>
                  <a:pt x="254000" y="6858000"/>
                </a:lnTo>
                <a:lnTo>
                  <a:pt x="892175" y="4337050"/>
                </a:lnTo>
                <a:close/>
              </a:path>
            </a:pathLst>
          </a:custGeom>
          <a:solidFill>
            <a:srgbClr val="048A8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219" name="Google Shape;219;g365ad869b3a_0_1859"/>
          <p:cNvSpPr txBox="1"/>
          <p:nvPr>
            <p:ph type="ctrTitle"/>
          </p:nvPr>
        </p:nvSpPr>
        <p:spPr>
          <a:xfrm>
            <a:off x="1295401" y="1873584"/>
            <a:ext cx="5120700" cy="25605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3A3D4B"/>
              </a:buClr>
              <a:buSzPts val="4000"/>
              <a:buFont typeface="Calibri"/>
              <a:buNone/>
              <a:defRPr sz="4000">
                <a:solidFill>
                  <a:srgbClr val="3A3D4B"/>
                </a:solidFill>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descr="An empty placeholder to add an image. Click on the placeholder and select the image that you wish to add" id="220" name="Google Shape;220;g365ad869b3a_0_1859"/>
          <p:cNvSpPr/>
          <p:nvPr>
            <p:ph idx="2" type="pic"/>
          </p:nvPr>
        </p:nvSpPr>
        <p:spPr>
          <a:xfrm>
            <a:off x="6743703" y="0"/>
            <a:ext cx="5448300" cy="6858000"/>
          </a:xfrm>
          <a:prstGeom prst="rect">
            <a:avLst/>
          </a:prstGeom>
          <a:noFill/>
          <a:ln>
            <a:noFill/>
          </a:ln>
        </p:spPr>
      </p:sp>
      <p:sp>
        <p:nvSpPr>
          <p:cNvPr id="221" name="Google Shape;221;g365ad869b3a_0_1859"/>
          <p:cNvSpPr txBox="1"/>
          <p:nvPr>
            <p:ph idx="1" type="subTitle"/>
          </p:nvPr>
        </p:nvSpPr>
        <p:spPr>
          <a:xfrm>
            <a:off x="1295401" y="4572000"/>
            <a:ext cx="5120700" cy="16005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1900"/>
              </a:spcBef>
              <a:spcAft>
                <a:spcPts val="0"/>
              </a:spcAft>
              <a:buClr>
                <a:srgbClr val="3A3D4B"/>
              </a:buClr>
              <a:buSzPts val="2400"/>
              <a:buNone/>
              <a:defRPr sz="2400"/>
            </a:lvl1pPr>
            <a:lvl2pPr lvl="1" algn="ctr">
              <a:lnSpc>
                <a:spcPct val="90000"/>
              </a:lnSpc>
              <a:spcBef>
                <a:spcPts val="1100"/>
              </a:spcBef>
              <a:spcAft>
                <a:spcPts val="0"/>
              </a:spcAft>
              <a:buSzPts val="2000"/>
              <a:buNone/>
              <a:defRPr sz="2000"/>
            </a:lvl2pPr>
            <a:lvl3pPr lvl="2" algn="ctr">
              <a:lnSpc>
                <a:spcPct val="90000"/>
              </a:lnSpc>
              <a:spcBef>
                <a:spcPts val="800"/>
              </a:spcBef>
              <a:spcAft>
                <a:spcPts val="0"/>
              </a:spcAft>
              <a:buSzPts val="1900"/>
              <a:buNone/>
              <a:defRPr sz="1900"/>
            </a:lvl3pPr>
            <a:lvl4pPr lvl="3" algn="ctr">
              <a:lnSpc>
                <a:spcPct val="90000"/>
              </a:lnSpc>
              <a:spcBef>
                <a:spcPts val="800"/>
              </a:spcBef>
              <a:spcAft>
                <a:spcPts val="0"/>
              </a:spcAft>
              <a:buClr>
                <a:srgbClr val="3A3D4B"/>
              </a:buClr>
              <a:buSzPts val="1600"/>
              <a:buNone/>
              <a:defRPr sz="1600"/>
            </a:lvl4pPr>
            <a:lvl5pPr lvl="4" algn="ctr">
              <a:lnSpc>
                <a:spcPct val="90000"/>
              </a:lnSpc>
              <a:spcBef>
                <a:spcPts val="800"/>
              </a:spcBef>
              <a:spcAft>
                <a:spcPts val="0"/>
              </a:spcAft>
              <a:buClr>
                <a:srgbClr val="3A3D4B"/>
              </a:buClr>
              <a:buSzPts val="1600"/>
              <a:buNone/>
              <a:defRPr sz="1600"/>
            </a:lvl5pPr>
            <a:lvl6pPr lvl="5" algn="ctr">
              <a:lnSpc>
                <a:spcPct val="90000"/>
              </a:lnSpc>
              <a:spcBef>
                <a:spcPts val="800"/>
              </a:spcBef>
              <a:spcAft>
                <a:spcPts val="0"/>
              </a:spcAft>
              <a:buClr>
                <a:schemeClr val="dk1"/>
              </a:buClr>
              <a:buSzPts val="1600"/>
              <a:buNone/>
              <a:defRPr sz="1600"/>
            </a:lvl6pPr>
            <a:lvl7pPr lvl="6" algn="ctr">
              <a:lnSpc>
                <a:spcPct val="90000"/>
              </a:lnSpc>
              <a:spcBef>
                <a:spcPts val="800"/>
              </a:spcBef>
              <a:spcAft>
                <a:spcPts val="0"/>
              </a:spcAft>
              <a:buClr>
                <a:schemeClr val="dk1"/>
              </a:buClr>
              <a:buSzPts val="1600"/>
              <a:buNone/>
              <a:defRPr sz="1600"/>
            </a:lvl7pPr>
            <a:lvl8pPr lvl="7" algn="ctr">
              <a:lnSpc>
                <a:spcPct val="90000"/>
              </a:lnSpc>
              <a:spcBef>
                <a:spcPts val="800"/>
              </a:spcBef>
              <a:spcAft>
                <a:spcPts val="0"/>
              </a:spcAft>
              <a:buClr>
                <a:schemeClr val="dk1"/>
              </a:buClr>
              <a:buSzPts val="1600"/>
              <a:buNone/>
              <a:defRPr sz="1600"/>
            </a:lvl8pPr>
            <a:lvl9pPr lvl="8" algn="ctr">
              <a:lnSpc>
                <a:spcPct val="90000"/>
              </a:lnSpc>
              <a:spcBef>
                <a:spcPts val="800"/>
              </a:spcBef>
              <a:spcAft>
                <a:spcPts val="0"/>
              </a:spcAft>
              <a:buClr>
                <a:schemeClr val="dk1"/>
              </a:buClr>
              <a:buSzPts val="1600"/>
              <a:buNone/>
              <a:defRPr sz="1600"/>
            </a:lvl9pPr>
          </a:lstStyle>
          <a:p/>
        </p:txBody>
      </p:sp>
      <p:sp>
        <p:nvSpPr>
          <p:cNvPr id="222" name="Google Shape;222;g365ad869b3a_0_1859"/>
          <p:cNvSpPr txBox="1"/>
          <p:nvPr>
            <p:ph idx="12" type="sldNum"/>
          </p:nvPr>
        </p:nvSpPr>
        <p:spPr>
          <a:xfrm>
            <a:off x="11409045" y="6333134"/>
            <a:ext cx="731700" cy="524700"/>
          </a:xfrm>
          <a:prstGeom prst="rect">
            <a:avLst/>
          </a:prstGeom>
          <a:noFill/>
          <a:ln>
            <a:noFill/>
          </a:ln>
        </p:spPr>
        <p:txBody>
          <a:bodyPr anchorCtr="0" anchor="t"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30" name="Shape 30"/>
        <p:cNvGrpSpPr/>
        <p:nvPr/>
      </p:nvGrpSpPr>
      <p:grpSpPr>
        <a:xfrm>
          <a:off x="0" y="0"/>
          <a:ext cx="0" cy="0"/>
          <a:chOff x="0" y="0"/>
          <a:chExt cx="0" cy="0"/>
        </a:xfrm>
      </p:grpSpPr>
      <p:sp>
        <p:nvSpPr>
          <p:cNvPr id="31" name="Google Shape;31;g15be0ce96e7_1_96"/>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SzPts val="40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g15be0ce96e7_1_96"/>
          <p:cNvSpPr txBox="1"/>
          <p:nvPr>
            <p:ph idx="1" type="body"/>
          </p:nvPr>
        </p:nvSpPr>
        <p:spPr>
          <a:xfrm>
            <a:off x="415600" y="1638233"/>
            <a:ext cx="11360700" cy="4453500"/>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800"/>
              </a:spcBef>
              <a:spcAft>
                <a:spcPts val="0"/>
              </a:spcAft>
              <a:buSzPts val="2400"/>
              <a:buChar char="•"/>
              <a:defRPr/>
            </a:lvl1pPr>
            <a:lvl2pPr indent="-355600" lvl="1" marL="914400" algn="l">
              <a:lnSpc>
                <a:spcPct val="90000"/>
              </a:lnSpc>
              <a:spcBef>
                <a:spcPts val="1000"/>
              </a:spcBef>
              <a:spcAft>
                <a:spcPts val="0"/>
              </a:spcAft>
              <a:buSzPts val="2000"/>
              <a:buChar char="•"/>
              <a:defRPr/>
            </a:lvl2pPr>
            <a:lvl3pPr indent="-342900" lvl="2" marL="1371600" algn="l">
              <a:lnSpc>
                <a:spcPct val="90000"/>
              </a:lnSpc>
              <a:spcBef>
                <a:spcPts val="800"/>
              </a:spcBef>
              <a:spcAft>
                <a:spcPts val="0"/>
              </a:spcAft>
              <a:buSzPts val="1800"/>
              <a:buChar char="✔"/>
              <a:defRPr/>
            </a:lvl3pPr>
            <a:lvl4pPr indent="-330200" lvl="3" marL="1828800" algn="l">
              <a:lnSpc>
                <a:spcPct val="90000"/>
              </a:lnSpc>
              <a:spcBef>
                <a:spcPts val="800"/>
              </a:spcBef>
              <a:spcAft>
                <a:spcPts val="0"/>
              </a:spcAft>
              <a:buSzPts val="1600"/>
              <a:buChar char="•"/>
              <a:defRPr/>
            </a:lvl4pPr>
            <a:lvl5pPr indent="-330200" lvl="4" marL="2286000" algn="l">
              <a:lnSpc>
                <a:spcPct val="90000"/>
              </a:lnSpc>
              <a:spcBef>
                <a:spcPts val="800"/>
              </a:spcBef>
              <a:spcAft>
                <a:spcPts val="0"/>
              </a:spcAft>
              <a:buSzPts val="1600"/>
              <a:buChar char="•"/>
              <a:defRPr/>
            </a:lvl5pPr>
            <a:lvl6pPr indent="-330200" lvl="5" marL="2743200" algn="l">
              <a:lnSpc>
                <a:spcPct val="90000"/>
              </a:lnSpc>
              <a:spcBef>
                <a:spcPts val="800"/>
              </a:spcBef>
              <a:spcAft>
                <a:spcPts val="0"/>
              </a:spcAft>
              <a:buSzPts val="1600"/>
              <a:buChar char="•"/>
              <a:defRPr/>
            </a:lvl6pPr>
            <a:lvl7pPr indent="-330200" lvl="6" marL="3200400" algn="l">
              <a:lnSpc>
                <a:spcPct val="90000"/>
              </a:lnSpc>
              <a:spcBef>
                <a:spcPts val="800"/>
              </a:spcBef>
              <a:spcAft>
                <a:spcPts val="0"/>
              </a:spcAft>
              <a:buSzPts val="1600"/>
              <a:buChar char="•"/>
              <a:defRPr/>
            </a:lvl7pPr>
            <a:lvl8pPr indent="-330200" lvl="7" marL="3657600" algn="l">
              <a:lnSpc>
                <a:spcPct val="90000"/>
              </a:lnSpc>
              <a:spcBef>
                <a:spcPts val="800"/>
              </a:spcBef>
              <a:spcAft>
                <a:spcPts val="0"/>
              </a:spcAft>
              <a:buSzPts val="1600"/>
              <a:buChar char="•"/>
              <a:defRPr/>
            </a:lvl8pPr>
            <a:lvl9pPr indent="-330200" lvl="8" marL="4114800" algn="l">
              <a:lnSpc>
                <a:spcPct val="90000"/>
              </a:lnSpc>
              <a:spcBef>
                <a:spcPts val="800"/>
              </a:spcBef>
              <a:spcAft>
                <a:spcPts val="0"/>
              </a:spcAft>
              <a:buSzPts val="1600"/>
              <a:buChar char="•"/>
              <a:defRPr/>
            </a:lvl9pPr>
          </a:lstStyle>
          <a:p/>
        </p:txBody>
      </p:sp>
      <p:sp>
        <p:nvSpPr>
          <p:cNvPr id="33" name="Google Shape;33;g15be0ce96e7_1_96"/>
          <p:cNvSpPr txBox="1"/>
          <p:nvPr>
            <p:ph idx="12" type="sldNum"/>
          </p:nvPr>
        </p:nvSpPr>
        <p:spPr>
          <a:xfrm>
            <a:off x="10144060" y="6225797"/>
            <a:ext cx="731700" cy="5247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223" name="Shape 223"/>
        <p:cNvGrpSpPr/>
        <p:nvPr/>
      </p:nvGrpSpPr>
      <p:grpSpPr>
        <a:xfrm>
          <a:off x="0" y="0"/>
          <a:ext cx="0" cy="0"/>
          <a:chOff x="0" y="0"/>
          <a:chExt cx="0" cy="0"/>
        </a:xfrm>
      </p:grpSpPr>
      <p:sp>
        <p:nvSpPr>
          <p:cNvPr id="224" name="Google Shape;224;g365ad869b3a_0_1867"/>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9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25" name="Google Shape;225;g365ad869b3a_0_1867"/>
          <p:cNvSpPr txBox="1"/>
          <p:nvPr>
            <p:ph idx="1" type="body"/>
          </p:nvPr>
        </p:nvSpPr>
        <p:spPr>
          <a:xfrm>
            <a:off x="1295400" y="1828800"/>
            <a:ext cx="4572000" cy="8505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900"/>
              </a:spcBef>
              <a:spcAft>
                <a:spcPts val="0"/>
              </a:spcAft>
              <a:buClr>
                <a:srgbClr val="3A3D4B"/>
              </a:buClr>
              <a:buSzPts val="2700"/>
              <a:buNone/>
              <a:defRPr b="0" sz="2700"/>
            </a:lvl1pPr>
            <a:lvl2pPr indent="-228600" lvl="1" marL="914400" algn="l">
              <a:lnSpc>
                <a:spcPct val="90000"/>
              </a:lnSpc>
              <a:spcBef>
                <a:spcPts val="1100"/>
              </a:spcBef>
              <a:spcAft>
                <a:spcPts val="0"/>
              </a:spcAft>
              <a:buSzPts val="2000"/>
              <a:buNone/>
              <a:defRPr b="1" sz="2000"/>
            </a:lvl2pPr>
            <a:lvl3pPr indent="-228600" lvl="2" marL="1371600" algn="l">
              <a:lnSpc>
                <a:spcPct val="90000"/>
              </a:lnSpc>
              <a:spcBef>
                <a:spcPts val="800"/>
              </a:spcBef>
              <a:spcAft>
                <a:spcPts val="0"/>
              </a:spcAft>
              <a:buSzPts val="1900"/>
              <a:buNone/>
              <a:defRPr b="1" sz="1900"/>
            </a:lvl3pPr>
            <a:lvl4pPr indent="-228600" lvl="3" marL="1828800" algn="l">
              <a:lnSpc>
                <a:spcPct val="90000"/>
              </a:lnSpc>
              <a:spcBef>
                <a:spcPts val="800"/>
              </a:spcBef>
              <a:spcAft>
                <a:spcPts val="0"/>
              </a:spcAft>
              <a:buClr>
                <a:srgbClr val="3A3D4B"/>
              </a:buClr>
              <a:buSzPts val="1600"/>
              <a:buNone/>
              <a:defRPr b="1" sz="1600"/>
            </a:lvl4pPr>
            <a:lvl5pPr indent="-228600" lvl="4" marL="2286000" algn="l">
              <a:lnSpc>
                <a:spcPct val="90000"/>
              </a:lnSpc>
              <a:spcBef>
                <a:spcPts val="800"/>
              </a:spcBef>
              <a:spcAft>
                <a:spcPts val="0"/>
              </a:spcAft>
              <a:buClr>
                <a:srgbClr val="3A3D4B"/>
              </a:buClr>
              <a:buSzPts val="1600"/>
              <a:buNone/>
              <a:defRPr b="1" sz="1600"/>
            </a:lvl5pPr>
            <a:lvl6pPr indent="-228600" lvl="5" marL="2743200" algn="l">
              <a:lnSpc>
                <a:spcPct val="90000"/>
              </a:lnSpc>
              <a:spcBef>
                <a:spcPts val="800"/>
              </a:spcBef>
              <a:spcAft>
                <a:spcPts val="0"/>
              </a:spcAft>
              <a:buClr>
                <a:schemeClr val="dk1"/>
              </a:buClr>
              <a:buSzPts val="1600"/>
              <a:buNone/>
              <a:defRPr b="1" sz="1600"/>
            </a:lvl6pPr>
            <a:lvl7pPr indent="-228600" lvl="6" marL="3200400" algn="l">
              <a:lnSpc>
                <a:spcPct val="90000"/>
              </a:lnSpc>
              <a:spcBef>
                <a:spcPts val="800"/>
              </a:spcBef>
              <a:spcAft>
                <a:spcPts val="0"/>
              </a:spcAft>
              <a:buClr>
                <a:schemeClr val="dk1"/>
              </a:buClr>
              <a:buSzPts val="1600"/>
              <a:buNone/>
              <a:defRPr b="1" sz="1600"/>
            </a:lvl7pPr>
            <a:lvl8pPr indent="-228600" lvl="7" marL="3657600" algn="l">
              <a:lnSpc>
                <a:spcPct val="90000"/>
              </a:lnSpc>
              <a:spcBef>
                <a:spcPts val="800"/>
              </a:spcBef>
              <a:spcAft>
                <a:spcPts val="0"/>
              </a:spcAft>
              <a:buClr>
                <a:schemeClr val="dk1"/>
              </a:buClr>
              <a:buSzPts val="1600"/>
              <a:buNone/>
              <a:defRPr b="1" sz="1600"/>
            </a:lvl8pPr>
            <a:lvl9pPr indent="-228600" lvl="8" marL="4114800" algn="l">
              <a:lnSpc>
                <a:spcPct val="90000"/>
              </a:lnSpc>
              <a:spcBef>
                <a:spcPts val="800"/>
              </a:spcBef>
              <a:spcAft>
                <a:spcPts val="0"/>
              </a:spcAft>
              <a:buClr>
                <a:schemeClr val="dk1"/>
              </a:buClr>
              <a:buSzPts val="1600"/>
              <a:buNone/>
              <a:defRPr b="1" sz="1600"/>
            </a:lvl9pPr>
          </a:lstStyle>
          <a:p/>
        </p:txBody>
      </p:sp>
      <p:sp>
        <p:nvSpPr>
          <p:cNvPr id="226" name="Google Shape;226;g365ad869b3a_0_1867"/>
          <p:cNvSpPr txBox="1"/>
          <p:nvPr>
            <p:ph idx="2" type="body"/>
          </p:nvPr>
        </p:nvSpPr>
        <p:spPr>
          <a:xfrm>
            <a:off x="1295400" y="2705100"/>
            <a:ext cx="4572000" cy="34671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900"/>
              </a:spcBef>
              <a:spcAft>
                <a:spcPts val="0"/>
              </a:spcAft>
              <a:buClr>
                <a:srgbClr val="3A3D4B"/>
              </a:buClr>
              <a:buSzPts val="1900"/>
              <a:buChar char="•"/>
              <a:defRPr/>
            </a:lvl1pPr>
            <a:lvl2pPr indent="-349250" lvl="1" marL="914400" algn="l">
              <a:lnSpc>
                <a:spcPct val="90000"/>
              </a:lnSpc>
              <a:spcBef>
                <a:spcPts val="1100"/>
              </a:spcBef>
              <a:spcAft>
                <a:spcPts val="0"/>
              </a:spcAft>
              <a:buSzPts val="1900"/>
              <a:buChar char="•"/>
              <a:defRPr/>
            </a:lvl2pPr>
            <a:lvl3pPr indent="-349250" lvl="2" marL="1371600" algn="l">
              <a:lnSpc>
                <a:spcPct val="90000"/>
              </a:lnSpc>
              <a:spcBef>
                <a:spcPts val="800"/>
              </a:spcBef>
              <a:spcAft>
                <a:spcPts val="0"/>
              </a:spcAft>
              <a:buSzPts val="1900"/>
              <a:buChar char="✔"/>
              <a:defRPr/>
            </a:lvl3pPr>
            <a:lvl4pPr indent="-349250" lvl="3" marL="1828800" algn="l">
              <a:lnSpc>
                <a:spcPct val="90000"/>
              </a:lnSpc>
              <a:spcBef>
                <a:spcPts val="800"/>
              </a:spcBef>
              <a:spcAft>
                <a:spcPts val="0"/>
              </a:spcAft>
              <a:buClr>
                <a:srgbClr val="3A3D4B"/>
              </a:buClr>
              <a:buSzPts val="1900"/>
              <a:buChar char="•"/>
              <a:defRPr/>
            </a:lvl4pPr>
            <a:lvl5pPr indent="-349250" lvl="4" marL="2286000" algn="l">
              <a:lnSpc>
                <a:spcPct val="90000"/>
              </a:lnSpc>
              <a:spcBef>
                <a:spcPts val="800"/>
              </a:spcBef>
              <a:spcAft>
                <a:spcPts val="0"/>
              </a:spcAft>
              <a:buClr>
                <a:srgbClr val="3A3D4B"/>
              </a:buClr>
              <a:buSzPts val="1900"/>
              <a:buChar char="•"/>
              <a:defRPr/>
            </a:lvl5pPr>
            <a:lvl6pPr indent="-349250" lvl="5" marL="2743200" algn="l">
              <a:lnSpc>
                <a:spcPct val="90000"/>
              </a:lnSpc>
              <a:spcBef>
                <a:spcPts val="800"/>
              </a:spcBef>
              <a:spcAft>
                <a:spcPts val="0"/>
              </a:spcAft>
              <a:buClr>
                <a:schemeClr val="dk1"/>
              </a:buClr>
              <a:buSzPts val="1900"/>
              <a:buChar char="•"/>
              <a:defRPr/>
            </a:lvl6pPr>
            <a:lvl7pPr indent="-349250" lvl="6" marL="3200400" algn="l">
              <a:lnSpc>
                <a:spcPct val="90000"/>
              </a:lnSpc>
              <a:spcBef>
                <a:spcPts val="800"/>
              </a:spcBef>
              <a:spcAft>
                <a:spcPts val="0"/>
              </a:spcAft>
              <a:buClr>
                <a:schemeClr val="dk1"/>
              </a:buClr>
              <a:buSzPts val="1900"/>
              <a:buChar char="•"/>
              <a:defRPr/>
            </a:lvl7pPr>
            <a:lvl8pPr indent="-349250" lvl="7" marL="3657600" algn="l">
              <a:lnSpc>
                <a:spcPct val="90000"/>
              </a:lnSpc>
              <a:spcBef>
                <a:spcPts val="800"/>
              </a:spcBef>
              <a:spcAft>
                <a:spcPts val="0"/>
              </a:spcAft>
              <a:buClr>
                <a:schemeClr val="dk1"/>
              </a:buClr>
              <a:buSzPts val="1900"/>
              <a:buChar char="•"/>
              <a:defRPr/>
            </a:lvl8pPr>
            <a:lvl9pPr indent="-349250" lvl="8" marL="4114800" algn="l">
              <a:lnSpc>
                <a:spcPct val="90000"/>
              </a:lnSpc>
              <a:spcBef>
                <a:spcPts val="800"/>
              </a:spcBef>
              <a:spcAft>
                <a:spcPts val="0"/>
              </a:spcAft>
              <a:buClr>
                <a:schemeClr val="dk1"/>
              </a:buClr>
              <a:buSzPts val="1900"/>
              <a:buChar char="•"/>
              <a:defRPr/>
            </a:lvl9pPr>
          </a:lstStyle>
          <a:p/>
        </p:txBody>
      </p:sp>
      <p:sp>
        <p:nvSpPr>
          <p:cNvPr id="227" name="Google Shape;227;g365ad869b3a_0_1867"/>
          <p:cNvSpPr txBox="1"/>
          <p:nvPr>
            <p:ph idx="3" type="body"/>
          </p:nvPr>
        </p:nvSpPr>
        <p:spPr>
          <a:xfrm>
            <a:off x="6324600" y="1828800"/>
            <a:ext cx="4572000" cy="8481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900"/>
              </a:spcBef>
              <a:spcAft>
                <a:spcPts val="0"/>
              </a:spcAft>
              <a:buClr>
                <a:srgbClr val="3A3D4B"/>
              </a:buClr>
              <a:buSzPts val="2700"/>
              <a:buNone/>
              <a:defRPr b="0" sz="2700"/>
            </a:lvl1pPr>
            <a:lvl2pPr indent="-228600" lvl="1" marL="914400" algn="l">
              <a:lnSpc>
                <a:spcPct val="90000"/>
              </a:lnSpc>
              <a:spcBef>
                <a:spcPts val="1100"/>
              </a:spcBef>
              <a:spcAft>
                <a:spcPts val="0"/>
              </a:spcAft>
              <a:buSzPts val="2000"/>
              <a:buNone/>
              <a:defRPr b="1" sz="2000"/>
            </a:lvl2pPr>
            <a:lvl3pPr indent="-228600" lvl="2" marL="1371600" algn="l">
              <a:lnSpc>
                <a:spcPct val="90000"/>
              </a:lnSpc>
              <a:spcBef>
                <a:spcPts val="800"/>
              </a:spcBef>
              <a:spcAft>
                <a:spcPts val="0"/>
              </a:spcAft>
              <a:buSzPts val="1900"/>
              <a:buNone/>
              <a:defRPr b="1" sz="1900"/>
            </a:lvl3pPr>
            <a:lvl4pPr indent="-228600" lvl="3" marL="1828800" algn="l">
              <a:lnSpc>
                <a:spcPct val="90000"/>
              </a:lnSpc>
              <a:spcBef>
                <a:spcPts val="800"/>
              </a:spcBef>
              <a:spcAft>
                <a:spcPts val="0"/>
              </a:spcAft>
              <a:buClr>
                <a:srgbClr val="3A3D4B"/>
              </a:buClr>
              <a:buSzPts val="1600"/>
              <a:buNone/>
              <a:defRPr b="1" sz="1600"/>
            </a:lvl4pPr>
            <a:lvl5pPr indent="-228600" lvl="4" marL="2286000" algn="l">
              <a:lnSpc>
                <a:spcPct val="90000"/>
              </a:lnSpc>
              <a:spcBef>
                <a:spcPts val="800"/>
              </a:spcBef>
              <a:spcAft>
                <a:spcPts val="0"/>
              </a:spcAft>
              <a:buClr>
                <a:srgbClr val="3A3D4B"/>
              </a:buClr>
              <a:buSzPts val="1600"/>
              <a:buNone/>
              <a:defRPr b="1" sz="1600"/>
            </a:lvl5pPr>
            <a:lvl6pPr indent="-228600" lvl="5" marL="2743200" algn="l">
              <a:lnSpc>
                <a:spcPct val="90000"/>
              </a:lnSpc>
              <a:spcBef>
                <a:spcPts val="800"/>
              </a:spcBef>
              <a:spcAft>
                <a:spcPts val="0"/>
              </a:spcAft>
              <a:buClr>
                <a:schemeClr val="dk1"/>
              </a:buClr>
              <a:buSzPts val="1600"/>
              <a:buNone/>
              <a:defRPr b="1" sz="1600"/>
            </a:lvl6pPr>
            <a:lvl7pPr indent="-228600" lvl="6" marL="3200400" algn="l">
              <a:lnSpc>
                <a:spcPct val="90000"/>
              </a:lnSpc>
              <a:spcBef>
                <a:spcPts val="800"/>
              </a:spcBef>
              <a:spcAft>
                <a:spcPts val="0"/>
              </a:spcAft>
              <a:buClr>
                <a:schemeClr val="dk1"/>
              </a:buClr>
              <a:buSzPts val="1600"/>
              <a:buNone/>
              <a:defRPr b="1" sz="1600"/>
            </a:lvl7pPr>
            <a:lvl8pPr indent="-228600" lvl="7" marL="3657600" algn="l">
              <a:lnSpc>
                <a:spcPct val="90000"/>
              </a:lnSpc>
              <a:spcBef>
                <a:spcPts val="800"/>
              </a:spcBef>
              <a:spcAft>
                <a:spcPts val="0"/>
              </a:spcAft>
              <a:buClr>
                <a:schemeClr val="dk1"/>
              </a:buClr>
              <a:buSzPts val="1600"/>
              <a:buNone/>
              <a:defRPr b="1" sz="1600"/>
            </a:lvl8pPr>
            <a:lvl9pPr indent="-228600" lvl="8" marL="4114800" algn="l">
              <a:lnSpc>
                <a:spcPct val="90000"/>
              </a:lnSpc>
              <a:spcBef>
                <a:spcPts val="800"/>
              </a:spcBef>
              <a:spcAft>
                <a:spcPts val="0"/>
              </a:spcAft>
              <a:buClr>
                <a:schemeClr val="dk1"/>
              </a:buClr>
              <a:buSzPts val="1600"/>
              <a:buNone/>
              <a:defRPr b="1" sz="1600"/>
            </a:lvl9pPr>
          </a:lstStyle>
          <a:p/>
        </p:txBody>
      </p:sp>
      <p:sp>
        <p:nvSpPr>
          <p:cNvPr id="228" name="Google Shape;228;g365ad869b3a_0_1867"/>
          <p:cNvSpPr txBox="1"/>
          <p:nvPr>
            <p:ph idx="4" type="body"/>
          </p:nvPr>
        </p:nvSpPr>
        <p:spPr>
          <a:xfrm>
            <a:off x="6324600" y="2705100"/>
            <a:ext cx="4572000" cy="34671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900"/>
              </a:spcBef>
              <a:spcAft>
                <a:spcPts val="0"/>
              </a:spcAft>
              <a:buClr>
                <a:srgbClr val="3A3D4B"/>
              </a:buClr>
              <a:buSzPts val="1900"/>
              <a:buChar char="•"/>
              <a:defRPr/>
            </a:lvl1pPr>
            <a:lvl2pPr indent="-349250" lvl="1" marL="914400" algn="l">
              <a:lnSpc>
                <a:spcPct val="90000"/>
              </a:lnSpc>
              <a:spcBef>
                <a:spcPts val="1100"/>
              </a:spcBef>
              <a:spcAft>
                <a:spcPts val="0"/>
              </a:spcAft>
              <a:buSzPts val="1900"/>
              <a:buChar char="•"/>
              <a:defRPr/>
            </a:lvl2pPr>
            <a:lvl3pPr indent="-349250" lvl="2" marL="1371600" algn="l">
              <a:lnSpc>
                <a:spcPct val="90000"/>
              </a:lnSpc>
              <a:spcBef>
                <a:spcPts val="800"/>
              </a:spcBef>
              <a:spcAft>
                <a:spcPts val="0"/>
              </a:spcAft>
              <a:buSzPts val="1900"/>
              <a:buChar char="✔"/>
              <a:defRPr/>
            </a:lvl3pPr>
            <a:lvl4pPr indent="-349250" lvl="3" marL="1828800" algn="l">
              <a:lnSpc>
                <a:spcPct val="90000"/>
              </a:lnSpc>
              <a:spcBef>
                <a:spcPts val="800"/>
              </a:spcBef>
              <a:spcAft>
                <a:spcPts val="0"/>
              </a:spcAft>
              <a:buClr>
                <a:srgbClr val="3A3D4B"/>
              </a:buClr>
              <a:buSzPts val="1900"/>
              <a:buChar char="•"/>
              <a:defRPr/>
            </a:lvl4pPr>
            <a:lvl5pPr indent="-349250" lvl="4" marL="2286000" algn="l">
              <a:lnSpc>
                <a:spcPct val="90000"/>
              </a:lnSpc>
              <a:spcBef>
                <a:spcPts val="800"/>
              </a:spcBef>
              <a:spcAft>
                <a:spcPts val="0"/>
              </a:spcAft>
              <a:buClr>
                <a:srgbClr val="3A3D4B"/>
              </a:buClr>
              <a:buSzPts val="1900"/>
              <a:buChar char="•"/>
              <a:defRPr/>
            </a:lvl5pPr>
            <a:lvl6pPr indent="-349250" lvl="5" marL="2743200" algn="l">
              <a:lnSpc>
                <a:spcPct val="90000"/>
              </a:lnSpc>
              <a:spcBef>
                <a:spcPts val="800"/>
              </a:spcBef>
              <a:spcAft>
                <a:spcPts val="0"/>
              </a:spcAft>
              <a:buClr>
                <a:schemeClr val="dk1"/>
              </a:buClr>
              <a:buSzPts val="1900"/>
              <a:buChar char="•"/>
              <a:defRPr/>
            </a:lvl6pPr>
            <a:lvl7pPr indent="-349250" lvl="6" marL="3200400" algn="l">
              <a:lnSpc>
                <a:spcPct val="90000"/>
              </a:lnSpc>
              <a:spcBef>
                <a:spcPts val="800"/>
              </a:spcBef>
              <a:spcAft>
                <a:spcPts val="0"/>
              </a:spcAft>
              <a:buClr>
                <a:schemeClr val="dk1"/>
              </a:buClr>
              <a:buSzPts val="1900"/>
              <a:buChar char="•"/>
              <a:defRPr/>
            </a:lvl7pPr>
            <a:lvl8pPr indent="-349250" lvl="7" marL="3657600" algn="l">
              <a:lnSpc>
                <a:spcPct val="90000"/>
              </a:lnSpc>
              <a:spcBef>
                <a:spcPts val="800"/>
              </a:spcBef>
              <a:spcAft>
                <a:spcPts val="0"/>
              </a:spcAft>
              <a:buClr>
                <a:schemeClr val="dk1"/>
              </a:buClr>
              <a:buSzPts val="1900"/>
              <a:buChar char="•"/>
              <a:defRPr/>
            </a:lvl8pPr>
            <a:lvl9pPr indent="-349250" lvl="8" marL="4114800" algn="l">
              <a:lnSpc>
                <a:spcPct val="90000"/>
              </a:lnSpc>
              <a:spcBef>
                <a:spcPts val="800"/>
              </a:spcBef>
              <a:spcAft>
                <a:spcPts val="0"/>
              </a:spcAft>
              <a:buClr>
                <a:schemeClr val="dk1"/>
              </a:buClr>
              <a:buSzPts val="1900"/>
              <a:buChar char="•"/>
              <a:defRPr/>
            </a:lvl9pPr>
          </a:lstStyle>
          <a:p/>
        </p:txBody>
      </p:sp>
      <p:sp>
        <p:nvSpPr>
          <p:cNvPr id="229" name="Google Shape;229;g365ad869b3a_0_1867"/>
          <p:cNvSpPr txBox="1"/>
          <p:nvPr>
            <p:ph idx="11" type="ftr"/>
          </p:nvPr>
        </p:nvSpPr>
        <p:spPr>
          <a:xfrm>
            <a:off x="1295399" y="6374999"/>
            <a:ext cx="6243300" cy="2745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30" name="Google Shape;230;g365ad869b3a_0_1867"/>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31" name="Google Shape;231;g365ad869b3a_0_1867"/>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232" name="Shape 232"/>
        <p:cNvGrpSpPr/>
        <p:nvPr/>
      </p:nvGrpSpPr>
      <p:grpSpPr>
        <a:xfrm>
          <a:off x="0" y="0"/>
          <a:ext cx="0" cy="0"/>
          <a:chOff x="0" y="0"/>
          <a:chExt cx="0" cy="0"/>
        </a:xfrm>
      </p:grpSpPr>
      <p:sp>
        <p:nvSpPr>
          <p:cNvPr id="233" name="Google Shape;233;g365ad869b3a_0_1876"/>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3200"/>
              <a:buFont typeface="Calibri"/>
              <a:buNone/>
              <a:defRPr sz="3200"/>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34" name="Google Shape;234;g365ad869b3a_0_1876"/>
          <p:cNvSpPr txBox="1"/>
          <p:nvPr>
            <p:ph idx="1" type="body"/>
          </p:nvPr>
        </p:nvSpPr>
        <p:spPr>
          <a:xfrm>
            <a:off x="4728209" y="1828800"/>
            <a:ext cx="6126900" cy="4343700"/>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900"/>
              </a:spcBef>
              <a:spcAft>
                <a:spcPts val="0"/>
              </a:spcAft>
              <a:buClr>
                <a:srgbClr val="3A3D4B"/>
              </a:buClr>
              <a:buSzPts val="2400"/>
              <a:buChar char="•"/>
              <a:defRPr sz="2400"/>
            </a:lvl1pPr>
            <a:lvl2pPr indent="-355600" lvl="1" marL="914400" algn="l">
              <a:lnSpc>
                <a:spcPct val="90000"/>
              </a:lnSpc>
              <a:spcBef>
                <a:spcPts val="1100"/>
              </a:spcBef>
              <a:spcAft>
                <a:spcPts val="0"/>
              </a:spcAft>
              <a:buSzPts val="2000"/>
              <a:buChar char="•"/>
              <a:defRPr sz="2000"/>
            </a:lvl2pPr>
            <a:lvl3pPr indent="-349250" lvl="2" marL="1371600" algn="l">
              <a:lnSpc>
                <a:spcPct val="90000"/>
              </a:lnSpc>
              <a:spcBef>
                <a:spcPts val="800"/>
              </a:spcBef>
              <a:spcAft>
                <a:spcPts val="0"/>
              </a:spcAft>
              <a:buSzPts val="1900"/>
              <a:buChar char="✔"/>
              <a:defRPr sz="1900"/>
            </a:lvl3pPr>
            <a:lvl4pPr indent="-330200" lvl="3" marL="1828800" algn="l">
              <a:lnSpc>
                <a:spcPct val="90000"/>
              </a:lnSpc>
              <a:spcBef>
                <a:spcPts val="800"/>
              </a:spcBef>
              <a:spcAft>
                <a:spcPts val="0"/>
              </a:spcAft>
              <a:buClr>
                <a:srgbClr val="3A3D4B"/>
              </a:buClr>
              <a:buSzPts val="1600"/>
              <a:buChar char="•"/>
              <a:defRPr sz="1600"/>
            </a:lvl4pPr>
            <a:lvl5pPr indent="-330200" lvl="4" marL="2286000" algn="l">
              <a:lnSpc>
                <a:spcPct val="90000"/>
              </a:lnSpc>
              <a:spcBef>
                <a:spcPts val="800"/>
              </a:spcBef>
              <a:spcAft>
                <a:spcPts val="0"/>
              </a:spcAft>
              <a:buClr>
                <a:srgbClr val="3A3D4B"/>
              </a:buClr>
              <a:buSzPts val="1600"/>
              <a:buChar char="•"/>
              <a:defRPr sz="1600"/>
            </a:lvl5pPr>
            <a:lvl6pPr indent="-355600" lvl="5" marL="2743200" algn="l">
              <a:lnSpc>
                <a:spcPct val="90000"/>
              </a:lnSpc>
              <a:spcBef>
                <a:spcPts val="800"/>
              </a:spcBef>
              <a:spcAft>
                <a:spcPts val="0"/>
              </a:spcAft>
              <a:buClr>
                <a:schemeClr val="dk1"/>
              </a:buClr>
              <a:buSzPts val="2000"/>
              <a:buChar char="•"/>
              <a:defRPr sz="2000"/>
            </a:lvl6pPr>
            <a:lvl7pPr indent="-355600" lvl="6" marL="3200400" algn="l">
              <a:lnSpc>
                <a:spcPct val="90000"/>
              </a:lnSpc>
              <a:spcBef>
                <a:spcPts val="800"/>
              </a:spcBef>
              <a:spcAft>
                <a:spcPts val="0"/>
              </a:spcAft>
              <a:buClr>
                <a:schemeClr val="dk1"/>
              </a:buClr>
              <a:buSzPts val="2000"/>
              <a:buChar char="•"/>
              <a:defRPr sz="2000"/>
            </a:lvl7pPr>
            <a:lvl8pPr indent="-355600" lvl="7" marL="3657600" algn="l">
              <a:lnSpc>
                <a:spcPct val="90000"/>
              </a:lnSpc>
              <a:spcBef>
                <a:spcPts val="800"/>
              </a:spcBef>
              <a:spcAft>
                <a:spcPts val="0"/>
              </a:spcAft>
              <a:buClr>
                <a:schemeClr val="dk1"/>
              </a:buClr>
              <a:buSzPts val="2000"/>
              <a:buChar char="•"/>
              <a:defRPr sz="2000"/>
            </a:lvl8pPr>
            <a:lvl9pPr indent="-355600" lvl="8" marL="4114800" algn="l">
              <a:lnSpc>
                <a:spcPct val="90000"/>
              </a:lnSpc>
              <a:spcBef>
                <a:spcPts val="800"/>
              </a:spcBef>
              <a:spcAft>
                <a:spcPts val="0"/>
              </a:spcAft>
              <a:buClr>
                <a:schemeClr val="dk1"/>
              </a:buClr>
              <a:buSzPts val="2000"/>
              <a:buChar char="•"/>
              <a:defRPr sz="2000"/>
            </a:lvl9pPr>
          </a:lstStyle>
          <a:p/>
        </p:txBody>
      </p:sp>
      <p:sp>
        <p:nvSpPr>
          <p:cNvPr id="235" name="Google Shape;235;g365ad869b3a_0_1876"/>
          <p:cNvSpPr txBox="1"/>
          <p:nvPr>
            <p:ph idx="2" type="body"/>
          </p:nvPr>
        </p:nvSpPr>
        <p:spPr>
          <a:xfrm>
            <a:off x="1295400" y="1828800"/>
            <a:ext cx="3017700" cy="43437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200"/>
              </a:spcBef>
              <a:spcAft>
                <a:spcPts val="0"/>
              </a:spcAft>
              <a:buClr>
                <a:srgbClr val="3A3D4B"/>
              </a:buClr>
              <a:buSzPts val="2000"/>
              <a:buNone/>
              <a:defRPr sz="2000"/>
            </a:lvl1pPr>
            <a:lvl2pPr indent="-228600" lvl="1" marL="914400" algn="l">
              <a:lnSpc>
                <a:spcPct val="90000"/>
              </a:lnSpc>
              <a:spcBef>
                <a:spcPts val="1100"/>
              </a:spcBef>
              <a:spcAft>
                <a:spcPts val="0"/>
              </a:spcAft>
              <a:buSzPts val="1500"/>
              <a:buNone/>
              <a:defRPr sz="15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100"/>
              <a:buNone/>
              <a:defRPr sz="1100"/>
            </a:lvl4pPr>
            <a:lvl5pPr indent="-228600" lvl="4" marL="2286000" algn="l">
              <a:lnSpc>
                <a:spcPct val="90000"/>
              </a:lnSpc>
              <a:spcBef>
                <a:spcPts val="800"/>
              </a:spcBef>
              <a:spcAft>
                <a:spcPts val="0"/>
              </a:spcAft>
              <a:buClr>
                <a:srgbClr val="3A3D4B"/>
              </a:buClr>
              <a:buSzPts val="1100"/>
              <a:buNone/>
              <a:defRPr sz="1100"/>
            </a:lvl5pPr>
            <a:lvl6pPr indent="-228600" lvl="5" marL="2743200" algn="l">
              <a:lnSpc>
                <a:spcPct val="90000"/>
              </a:lnSpc>
              <a:spcBef>
                <a:spcPts val="800"/>
              </a:spcBef>
              <a:spcAft>
                <a:spcPts val="0"/>
              </a:spcAft>
              <a:buClr>
                <a:schemeClr val="dk1"/>
              </a:buClr>
              <a:buSzPts val="1100"/>
              <a:buNone/>
              <a:defRPr sz="1100"/>
            </a:lvl6pPr>
            <a:lvl7pPr indent="-228600" lvl="6" marL="3200400" algn="l">
              <a:lnSpc>
                <a:spcPct val="90000"/>
              </a:lnSpc>
              <a:spcBef>
                <a:spcPts val="800"/>
              </a:spcBef>
              <a:spcAft>
                <a:spcPts val="0"/>
              </a:spcAft>
              <a:buClr>
                <a:schemeClr val="dk1"/>
              </a:buClr>
              <a:buSzPts val="1100"/>
              <a:buNone/>
              <a:defRPr sz="1100"/>
            </a:lvl7pPr>
            <a:lvl8pPr indent="-228600" lvl="7" marL="3657600" algn="l">
              <a:lnSpc>
                <a:spcPct val="90000"/>
              </a:lnSpc>
              <a:spcBef>
                <a:spcPts val="800"/>
              </a:spcBef>
              <a:spcAft>
                <a:spcPts val="0"/>
              </a:spcAft>
              <a:buClr>
                <a:schemeClr val="dk1"/>
              </a:buClr>
              <a:buSzPts val="1100"/>
              <a:buNone/>
              <a:defRPr sz="1100"/>
            </a:lvl8pPr>
            <a:lvl9pPr indent="-228600" lvl="8" marL="4114800" algn="l">
              <a:lnSpc>
                <a:spcPct val="90000"/>
              </a:lnSpc>
              <a:spcBef>
                <a:spcPts val="800"/>
              </a:spcBef>
              <a:spcAft>
                <a:spcPts val="0"/>
              </a:spcAft>
              <a:buClr>
                <a:schemeClr val="dk1"/>
              </a:buClr>
              <a:buSzPts val="1100"/>
              <a:buNone/>
              <a:defRPr sz="1100"/>
            </a:lvl9pPr>
          </a:lstStyle>
          <a:p/>
        </p:txBody>
      </p:sp>
      <p:sp>
        <p:nvSpPr>
          <p:cNvPr id="236" name="Google Shape;236;g365ad869b3a_0_1876"/>
          <p:cNvSpPr txBox="1"/>
          <p:nvPr>
            <p:ph idx="11" type="ftr"/>
          </p:nvPr>
        </p:nvSpPr>
        <p:spPr>
          <a:xfrm>
            <a:off x="1295399" y="6374999"/>
            <a:ext cx="6243300" cy="2745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37" name="Google Shape;237;g365ad869b3a_0_1876"/>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38" name="Google Shape;238;g365ad869b3a_0_1876"/>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39" name="Shape 239"/>
        <p:cNvGrpSpPr/>
        <p:nvPr/>
      </p:nvGrpSpPr>
      <p:grpSpPr>
        <a:xfrm>
          <a:off x="0" y="0"/>
          <a:ext cx="0" cy="0"/>
          <a:chOff x="0" y="0"/>
          <a:chExt cx="0" cy="0"/>
        </a:xfrm>
      </p:grpSpPr>
      <p:sp>
        <p:nvSpPr>
          <p:cNvPr id="240" name="Google Shape;240;g365ad869b3a_0_1883"/>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9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41" name="Google Shape;241;g365ad869b3a_0_1883"/>
          <p:cNvSpPr txBox="1"/>
          <p:nvPr>
            <p:ph idx="1" type="body"/>
          </p:nvPr>
        </p:nvSpPr>
        <p:spPr>
          <a:xfrm>
            <a:off x="1295400" y="1828800"/>
            <a:ext cx="9601200" cy="43437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900"/>
              </a:spcBef>
              <a:spcAft>
                <a:spcPts val="0"/>
              </a:spcAft>
              <a:buClr>
                <a:srgbClr val="3A3D4B"/>
              </a:buClr>
              <a:buSzPts val="1900"/>
              <a:buChar char="•"/>
              <a:defRPr/>
            </a:lvl1pPr>
            <a:lvl2pPr indent="-349250" lvl="1" marL="914400" algn="l">
              <a:lnSpc>
                <a:spcPct val="90000"/>
              </a:lnSpc>
              <a:spcBef>
                <a:spcPts val="1100"/>
              </a:spcBef>
              <a:spcAft>
                <a:spcPts val="0"/>
              </a:spcAft>
              <a:buSzPts val="1900"/>
              <a:buChar char="•"/>
              <a:defRPr/>
            </a:lvl2pPr>
            <a:lvl3pPr indent="-349250" lvl="2" marL="1371600" algn="l">
              <a:lnSpc>
                <a:spcPct val="90000"/>
              </a:lnSpc>
              <a:spcBef>
                <a:spcPts val="800"/>
              </a:spcBef>
              <a:spcAft>
                <a:spcPts val="0"/>
              </a:spcAft>
              <a:buSzPts val="1900"/>
              <a:buChar char="✔"/>
              <a:defRPr/>
            </a:lvl3pPr>
            <a:lvl4pPr indent="-349250" lvl="3" marL="1828800" algn="l">
              <a:lnSpc>
                <a:spcPct val="90000"/>
              </a:lnSpc>
              <a:spcBef>
                <a:spcPts val="800"/>
              </a:spcBef>
              <a:spcAft>
                <a:spcPts val="0"/>
              </a:spcAft>
              <a:buClr>
                <a:srgbClr val="3A3D4B"/>
              </a:buClr>
              <a:buSzPts val="1900"/>
              <a:buChar char="•"/>
              <a:defRPr/>
            </a:lvl4pPr>
            <a:lvl5pPr indent="-349250" lvl="4" marL="2286000" algn="l">
              <a:lnSpc>
                <a:spcPct val="90000"/>
              </a:lnSpc>
              <a:spcBef>
                <a:spcPts val="800"/>
              </a:spcBef>
              <a:spcAft>
                <a:spcPts val="0"/>
              </a:spcAft>
              <a:buClr>
                <a:srgbClr val="3A3D4B"/>
              </a:buClr>
              <a:buSzPts val="1900"/>
              <a:buChar char="•"/>
              <a:defRPr/>
            </a:lvl5pPr>
            <a:lvl6pPr indent="-349250" lvl="5" marL="2743200" algn="l">
              <a:lnSpc>
                <a:spcPct val="90000"/>
              </a:lnSpc>
              <a:spcBef>
                <a:spcPts val="800"/>
              </a:spcBef>
              <a:spcAft>
                <a:spcPts val="0"/>
              </a:spcAft>
              <a:buClr>
                <a:schemeClr val="dk1"/>
              </a:buClr>
              <a:buSzPts val="1900"/>
              <a:buChar char="•"/>
              <a:defRPr/>
            </a:lvl6pPr>
            <a:lvl7pPr indent="-349250" lvl="6" marL="3200400" algn="l">
              <a:lnSpc>
                <a:spcPct val="90000"/>
              </a:lnSpc>
              <a:spcBef>
                <a:spcPts val="800"/>
              </a:spcBef>
              <a:spcAft>
                <a:spcPts val="0"/>
              </a:spcAft>
              <a:buClr>
                <a:schemeClr val="dk1"/>
              </a:buClr>
              <a:buSzPts val="1900"/>
              <a:buChar char="•"/>
              <a:defRPr/>
            </a:lvl7pPr>
            <a:lvl8pPr indent="-349250" lvl="7" marL="3657600" algn="l">
              <a:lnSpc>
                <a:spcPct val="90000"/>
              </a:lnSpc>
              <a:spcBef>
                <a:spcPts val="800"/>
              </a:spcBef>
              <a:spcAft>
                <a:spcPts val="0"/>
              </a:spcAft>
              <a:buClr>
                <a:schemeClr val="dk1"/>
              </a:buClr>
              <a:buSzPts val="1900"/>
              <a:buChar char="•"/>
              <a:defRPr/>
            </a:lvl8pPr>
            <a:lvl9pPr indent="-349250" lvl="8" marL="4114800" algn="l">
              <a:lnSpc>
                <a:spcPct val="90000"/>
              </a:lnSpc>
              <a:spcBef>
                <a:spcPts val="800"/>
              </a:spcBef>
              <a:spcAft>
                <a:spcPts val="0"/>
              </a:spcAft>
              <a:buClr>
                <a:schemeClr val="dk1"/>
              </a:buClr>
              <a:buSzPts val="1900"/>
              <a:buChar char="•"/>
              <a:defRPr/>
            </a:lvl9pPr>
          </a:lstStyle>
          <a:p/>
        </p:txBody>
      </p:sp>
      <p:sp>
        <p:nvSpPr>
          <p:cNvPr id="242" name="Google Shape;242;g365ad869b3a_0_1883"/>
          <p:cNvSpPr txBox="1"/>
          <p:nvPr>
            <p:ph idx="2" type="body"/>
          </p:nvPr>
        </p:nvSpPr>
        <p:spPr>
          <a:xfrm>
            <a:off x="6324600" y="1828799"/>
            <a:ext cx="4572000" cy="43437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900"/>
              </a:spcBef>
              <a:spcAft>
                <a:spcPts val="0"/>
              </a:spcAft>
              <a:buClr>
                <a:srgbClr val="3A3D4B"/>
              </a:buClr>
              <a:buSzPts val="1900"/>
              <a:buChar char="•"/>
              <a:defRPr/>
            </a:lvl1pPr>
            <a:lvl2pPr indent="-349250" lvl="1" marL="914400" algn="l">
              <a:lnSpc>
                <a:spcPct val="90000"/>
              </a:lnSpc>
              <a:spcBef>
                <a:spcPts val="1100"/>
              </a:spcBef>
              <a:spcAft>
                <a:spcPts val="0"/>
              </a:spcAft>
              <a:buSzPts val="1900"/>
              <a:buChar char="•"/>
              <a:defRPr/>
            </a:lvl2pPr>
            <a:lvl3pPr indent="-349250" lvl="2" marL="1371600" algn="l">
              <a:lnSpc>
                <a:spcPct val="90000"/>
              </a:lnSpc>
              <a:spcBef>
                <a:spcPts val="800"/>
              </a:spcBef>
              <a:spcAft>
                <a:spcPts val="0"/>
              </a:spcAft>
              <a:buSzPts val="1900"/>
              <a:buChar char="✔"/>
              <a:defRPr/>
            </a:lvl3pPr>
            <a:lvl4pPr indent="-349250" lvl="3" marL="1828800" algn="l">
              <a:lnSpc>
                <a:spcPct val="90000"/>
              </a:lnSpc>
              <a:spcBef>
                <a:spcPts val="800"/>
              </a:spcBef>
              <a:spcAft>
                <a:spcPts val="0"/>
              </a:spcAft>
              <a:buClr>
                <a:srgbClr val="3A3D4B"/>
              </a:buClr>
              <a:buSzPts val="1900"/>
              <a:buChar char="•"/>
              <a:defRPr/>
            </a:lvl4pPr>
            <a:lvl5pPr indent="-349250" lvl="4" marL="2286000" algn="l">
              <a:lnSpc>
                <a:spcPct val="90000"/>
              </a:lnSpc>
              <a:spcBef>
                <a:spcPts val="800"/>
              </a:spcBef>
              <a:spcAft>
                <a:spcPts val="0"/>
              </a:spcAft>
              <a:buClr>
                <a:srgbClr val="3A3D4B"/>
              </a:buClr>
              <a:buSzPts val="1900"/>
              <a:buChar char="•"/>
              <a:defRPr/>
            </a:lvl5pPr>
            <a:lvl6pPr indent="-349250" lvl="5" marL="2743200" algn="l">
              <a:lnSpc>
                <a:spcPct val="90000"/>
              </a:lnSpc>
              <a:spcBef>
                <a:spcPts val="800"/>
              </a:spcBef>
              <a:spcAft>
                <a:spcPts val="0"/>
              </a:spcAft>
              <a:buClr>
                <a:schemeClr val="dk1"/>
              </a:buClr>
              <a:buSzPts val="1900"/>
              <a:buChar char="•"/>
              <a:defRPr/>
            </a:lvl6pPr>
            <a:lvl7pPr indent="-349250" lvl="6" marL="3200400" algn="l">
              <a:lnSpc>
                <a:spcPct val="90000"/>
              </a:lnSpc>
              <a:spcBef>
                <a:spcPts val="800"/>
              </a:spcBef>
              <a:spcAft>
                <a:spcPts val="0"/>
              </a:spcAft>
              <a:buClr>
                <a:schemeClr val="dk1"/>
              </a:buClr>
              <a:buSzPts val="1900"/>
              <a:buChar char="•"/>
              <a:defRPr/>
            </a:lvl7pPr>
            <a:lvl8pPr indent="-349250" lvl="7" marL="3657600" algn="l">
              <a:lnSpc>
                <a:spcPct val="90000"/>
              </a:lnSpc>
              <a:spcBef>
                <a:spcPts val="800"/>
              </a:spcBef>
              <a:spcAft>
                <a:spcPts val="0"/>
              </a:spcAft>
              <a:buClr>
                <a:schemeClr val="dk1"/>
              </a:buClr>
              <a:buSzPts val="1900"/>
              <a:buChar char="•"/>
              <a:defRPr/>
            </a:lvl8pPr>
            <a:lvl9pPr indent="-349250" lvl="8" marL="4114800" algn="l">
              <a:lnSpc>
                <a:spcPct val="90000"/>
              </a:lnSpc>
              <a:spcBef>
                <a:spcPts val="800"/>
              </a:spcBef>
              <a:spcAft>
                <a:spcPts val="0"/>
              </a:spcAft>
              <a:buClr>
                <a:schemeClr val="dk1"/>
              </a:buClr>
              <a:buSzPts val="1900"/>
              <a:buChar char="•"/>
              <a:defRPr/>
            </a:lvl9pPr>
          </a:lstStyle>
          <a:p/>
        </p:txBody>
      </p:sp>
      <p:sp>
        <p:nvSpPr>
          <p:cNvPr id="243" name="Google Shape;243;g365ad869b3a_0_1883"/>
          <p:cNvSpPr txBox="1"/>
          <p:nvPr>
            <p:ph idx="11" type="ftr"/>
          </p:nvPr>
        </p:nvSpPr>
        <p:spPr>
          <a:xfrm>
            <a:off x="1295400" y="6512159"/>
            <a:ext cx="6243300" cy="2745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44" name="Google Shape;244;g365ad869b3a_0_1883"/>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45" name="Google Shape;245;g365ad869b3a_0_1883"/>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46" name="Shape 246"/>
        <p:cNvGrpSpPr/>
        <p:nvPr/>
      </p:nvGrpSpPr>
      <p:grpSpPr>
        <a:xfrm>
          <a:off x="0" y="0"/>
          <a:ext cx="0" cy="0"/>
          <a:chOff x="0" y="0"/>
          <a:chExt cx="0" cy="0"/>
        </a:xfrm>
      </p:grpSpPr>
      <p:sp>
        <p:nvSpPr>
          <p:cNvPr id="247" name="Google Shape;247;g365ad869b3a_0_1890"/>
          <p:cNvSpPr txBox="1"/>
          <p:nvPr>
            <p:ph type="title"/>
          </p:nvPr>
        </p:nvSpPr>
        <p:spPr>
          <a:xfrm>
            <a:off x="1295400" y="2314843"/>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9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48" name="Google Shape;248;g365ad869b3a_0_1890"/>
          <p:cNvSpPr txBox="1"/>
          <p:nvPr>
            <p:ph idx="11" type="ftr"/>
          </p:nvPr>
        </p:nvSpPr>
        <p:spPr>
          <a:xfrm>
            <a:off x="1295399" y="6374999"/>
            <a:ext cx="6243300" cy="2745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49" name="Google Shape;249;g365ad869b3a_0_1890"/>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50" name="Google Shape;250;g365ad869b3a_0_1890"/>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251" name="Shape 251"/>
        <p:cNvGrpSpPr/>
        <p:nvPr/>
      </p:nvGrpSpPr>
      <p:grpSpPr>
        <a:xfrm>
          <a:off x="0" y="0"/>
          <a:ext cx="0" cy="0"/>
          <a:chOff x="0" y="0"/>
          <a:chExt cx="0" cy="0"/>
        </a:xfrm>
      </p:grpSpPr>
      <p:sp>
        <p:nvSpPr>
          <p:cNvPr id="252" name="Google Shape;252;g365ad869b3a_0_1895"/>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3200"/>
              <a:buFont typeface="Calibri"/>
              <a:buNone/>
              <a:defRPr sz="3200"/>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descr="An empty placeholder to add an image. Click on the placeholder and select the image that you wish to add" id="253" name="Google Shape;253;g365ad869b3a_0_1895"/>
          <p:cNvSpPr/>
          <p:nvPr>
            <p:ph idx="2" type="pic"/>
          </p:nvPr>
        </p:nvSpPr>
        <p:spPr>
          <a:xfrm>
            <a:off x="4724400" y="1828801"/>
            <a:ext cx="6172500" cy="4343700"/>
          </a:xfrm>
          <a:prstGeom prst="rect">
            <a:avLst/>
          </a:prstGeom>
          <a:noFill/>
          <a:ln>
            <a:noFill/>
          </a:ln>
        </p:spPr>
      </p:sp>
      <p:sp>
        <p:nvSpPr>
          <p:cNvPr id="254" name="Google Shape;254;g365ad869b3a_0_1895"/>
          <p:cNvSpPr txBox="1"/>
          <p:nvPr>
            <p:ph idx="1" type="body"/>
          </p:nvPr>
        </p:nvSpPr>
        <p:spPr>
          <a:xfrm>
            <a:off x="1295400" y="1828800"/>
            <a:ext cx="3017700" cy="43437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200"/>
              </a:spcBef>
              <a:spcAft>
                <a:spcPts val="0"/>
              </a:spcAft>
              <a:buClr>
                <a:srgbClr val="3A3D4B"/>
              </a:buClr>
              <a:buSzPts val="2000"/>
              <a:buNone/>
              <a:defRPr sz="2000"/>
            </a:lvl1pPr>
            <a:lvl2pPr indent="-228600" lvl="1" marL="914400" algn="l">
              <a:lnSpc>
                <a:spcPct val="90000"/>
              </a:lnSpc>
              <a:spcBef>
                <a:spcPts val="1100"/>
              </a:spcBef>
              <a:spcAft>
                <a:spcPts val="0"/>
              </a:spcAft>
              <a:buSzPts val="1500"/>
              <a:buNone/>
              <a:defRPr sz="15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100"/>
              <a:buNone/>
              <a:defRPr sz="1100"/>
            </a:lvl4pPr>
            <a:lvl5pPr indent="-228600" lvl="4" marL="2286000" algn="l">
              <a:lnSpc>
                <a:spcPct val="90000"/>
              </a:lnSpc>
              <a:spcBef>
                <a:spcPts val="800"/>
              </a:spcBef>
              <a:spcAft>
                <a:spcPts val="0"/>
              </a:spcAft>
              <a:buClr>
                <a:srgbClr val="3A3D4B"/>
              </a:buClr>
              <a:buSzPts val="1100"/>
              <a:buNone/>
              <a:defRPr sz="1100"/>
            </a:lvl5pPr>
            <a:lvl6pPr indent="-228600" lvl="5" marL="2743200" algn="l">
              <a:lnSpc>
                <a:spcPct val="90000"/>
              </a:lnSpc>
              <a:spcBef>
                <a:spcPts val="800"/>
              </a:spcBef>
              <a:spcAft>
                <a:spcPts val="0"/>
              </a:spcAft>
              <a:buClr>
                <a:schemeClr val="dk1"/>
              </a:buClr>
              <a:buSzPts val="1100"/>
              <a:buNone/>
              <a:defRPr sz="1100"/>
            </a:lvl6pPr>
            <a:lvl7pPr indent="-228600" lvl="6" marL="3200400" algn="l">
              <a:lnSpc>
                <a:spcPct val="90000"/>
              </a:lnSpc>
              <a:spcBef>
                <a:spcPts val="800"/>
              </a:spcBef>
              <a:spcAft>
                <a:spcPts val="0"/>
              </a:spcAft>
              <a:buClr>
                <a:schemeClr val="dk1"/>
              </a:buClr>
              <a:buSzPts val="1100"/>
              <a:buNone/>
              <a:defRPr sz="1100"/>
            </a:lvl7pPr>
            <a:lvl8pPr indent="-228600" lvl="7" marL="3657600" algn="l">
              <a:lnSpc>
                <a:spcPct val="90000"/>
              </a:lnSpc>
              <a:spcBef>
                <a:spcPts val="800"/>
              </a:spcBef>
              <a:spcAft>
                <a:spcPts val="0"/>
              </a:spcAft>
              <a:buClr>
                <a:schemeClr val="dk1"/>
              </a:buClr>
              <a:buSzPts val="1100"/>
              <a:buNone/>
              <a:defRPr sz="1100"/>
            </a:lvl8pPr>
            <a:lvl9pPr indent="-228600" lvl="8" marL="4114800" algn="l">
              <a:lnSpc>
                <a:spcPct val="90000"/>
              </a:lnSpc>
              <a:spcBef>
                <a:spcPts val="800"/>
              </a:spcBef>
              <a:spcAft>
                <a:spcPts val="0"/>
              </a:spcAft>
              <a:buClr>
                <a:schemeClr val="dk1"/>
              </a:buClr>
              <a:buSzPts val="1100"/>
              <a:buNone/>
              <a:defRPr sz="1100"/>
            </a:lvl9pPr>
          </a:lstStyle>
          <a:p/>
        </p:txBody>
      </p:sp>
      <p:sp>
        <p:nvSpPr>
          <p:cNvPr id="255" name="Google Shape;255;g365ad869b3a_0_1895"/>
          <p:cNvSpPr txBox="1"/>
          <p:nvPr>
            <p:ph idx="11" type="ftr"/>
          </p:nvPr>
        </p:nvSpPr>
        <p:spPr>
          <a:xfrm>
            <a:off x="1295399" y="6374999"/>
            <a:ext cx="6243300" cy="2745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56" name="Google Shape;256;g365ad869b3a_0_1895"/>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57" name="Google Shape;257;g365ad869b3a_0_1895"/>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Pictures with Captions">
  <p:cSld name="Two Pictures with Captions">
    <p:spTree>
      <p:nvGrpSpPr>
        <p:cNvPr id="258" name="Shape 258"/>
        <p:cNvGrpSpPr/>
        <p:nvPr/>
      </p:nvGrpSpPr>
      <p:grpSpPr>
        <a:xfrm>
          <a:off x="0" y="0"/>
          <a:ext cx="0" cy="0"/>
          <a:chOff x="0" y="0"/>
          <a:chExt cx="0" cy="0"/>
        </a:xfrm>
      </p:grpSpPr>
      <p:sp>
        <p:nvSpPr>
          <p:cNvPr id="259" name="Google Shape;259;g365ad869b3a_0_1902"/>
          <p:cNvSpPr/>
          <p:nvPr/>
        </p:nvSpPr>
        <p:spPr>
          <a:xfrm>
            <a:off x="1295400" y="5257800"/>
            <a:ext cx="4572000" cy="9144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Book Antiqua"/>
              <a:ea typeface="Book Antiqua"/>
              <a:cs typeface="Book Antiqua"/>
              <a:sym typeface="Book Antiqua"/>
            </a:endParaRPr>
          </a:p>
        </p:txBody>
      </p:sp>
      <p:sp>
        <p:nvSpPr>
          <p:cNvPr id="260" name="Google Shape;260;g365ad869b3a_0_1902"/>
          <p:cNvSpPr/>
          <p:nvPr/>
        </p:nvSpPr>
        <p:spPr>
          <a:xfrm>
            <a:off x="6324599" y="5257800"/>
            <a:ext cx="4572000" cy="9144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Book Antiqua"/>
              <a:ea typeface="Book Antiqua"/>
              <a:cs typeface="Book Antiqua"/>
              <a:sym typeface="Book Antiqua"/>
            </a:endParaRPr>
          </a:p>
        </p:txBody>
      </p:sp>
      <p:sp>
        <p:nvSpPr>
          <p:cNvPr id="261" name="Google Shape;261;g365ad869b3a_0_1902"/>
          <p:cNvSpPr/>
          <p:nvPr/>
        </p:nvSpPr>
        <p:spPr>
          <a:xfrm>
            <a:off x="1295400" y="5257800"/>
            <a:ext cx="4572000" cy="549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Book Antiqua"/>
              <a:ea typeface="Book Antiqua"/>
              <a:cs typeface="Book Antiqua"/>
              <a:sym typeface="Book Antiqua"/>
            </a:endParaRPr>
          </a:p>
        </p:txBody>
      </p:sp>
      <p:sp>
        <p:nvSpPr>
          <p:cNvPr id="262" name="Google Shape;262;g365ad869b3a_0_1902"/>
          <p:cNvSpPr/>
          <p:nvPr/>
        </p:nvSpPr>
        <p:spPr>
          <a:xfrm>
            <a:off x="6324599" y="5257800"/>
            <a:ext cx="4572000" cy="549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Book Antiqua"/>
              <a:ea typeface="Book Antiqua"/>
              <a:cs typeface="Book Antiqua"/>
              <a:sym typeface="Book Antiqua"/>
            </a:endParaRPr>
          </a:p>
        </p:txBody>
      </p:sp>
      <p:sp>
        <p:nvSpPr>
          <p:cNvPr id="263" name="Google Shape;263;g365ad869b3a_0_1902"/>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3200"/>
              <a:buFont typeface="Calibri"/>
              <a:buNone/>
              <a:defRPr sz="3200"/>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descr="An empty placeholder to add an image. Click on the placeholder and select the image that you wish to add" id="264" name="Google Shape;264;g365ad869b3a_0_1902"/>
          <p:cNvSpPr/>
          <p:nvPr>
            <p:ph idx="2" type="pic"/>
          </p:nvPr>
        </p:nvSpPr>
        <p:spPr>
          <a:xfrm>
            <a:off x="1298448" y="1828801"/>
            <a:ext cx="4572000" cy="3429300"/>
          </a:xfrm>
          <a:prstGeom prst="rect">
            <a:avLst/>
          </a:prstGeom>
          <a:noFill/>
          <a:ln>
            <a:noFill/>
          </a:ln>
        </p:spPr>
      </p:sp>
      <p:sp>
        <p:nvSpPr>
          <p:cNvPr id="265" name="Google Shape;265;g365ad869b3a_0_1902"/>
          <p:cNvSpPr txBox="1"/>
          <p:nvPr>
            <p:ph idx="1" type="body"/>
          </p:nvPr>
        </p:nvSpPr>
        <p:spPr>
          <a:xfrm>
            <a:off x="1371273" y="5333098"/>
            <a:ext cx="4420500" cy="8391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0"/>
              </a:spcBef>
              <a:spcAft>
                <a:spcPts val="0"/>
              </a:spcAft>
              <a:buClr>
                <a:schemeClr val="lt1"/>
              </a:buClr>
              <a:buSzPts val="1900"/>
              <a:buNone/>
              <a:defRPr sz="1900">
                <a:solidFill>
                  <a:schemeClr val="lt1"/>
                </a:solidFill>
              </a:defRPr>
            </a:lvl1pPr>
            <a:lvl2pPr indent="-228600" lvl="1" marL="914400" algn="l">
              <a:lnSpc>
                <a:spcPct val="90000"/>
              </a:lnSpc>
              <a:spcBef>
                <a:spcPts val="1100"/>
              </a:spcBef>
              <a:spcAft>
                <a:spcPts val="0"/>
              </a:spcAft>
              <a:buSzPts val="1500"/>
              <a:buNone/>
              <a:defRPr sz="15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100"/>
              <a:buNone/>
              <a:defRPr sz="1100"/>
            </a:lvl4pPr>
            <a:lvl5pPr indent="-228600" lvl="4" marL="2286000" algn="l">
              <a:lnSpc>
                <a:spcPct val="90000"/>
              </a:lnSpc>
              <a:spcBef>
                <a:spcPts val="800"/>
              </a:spcBef>
              <a:spcAft>
                <a:spcPts val="0"/>
              </a:spcAft>
              <a:buClr>
                <a:srgbClr val="3A3D4B"/>
              </a:buClr>
              <a:buSzPts val="1100"/>
              <a:buNone/>
              <a:defRPr sz="1100"/>
            </a:lvl5pPr>
            <a:lvl6pPr indent="-228600" lvl="5" marL="2743200" algn="l">
              <a:lnSpc>
                <a:spcPct val="90000"/>
              </a:lnSpc>
              <a:spcBef>
                <a:spcPts val="800"/>
              </a:spcBef>
              <a:spcAft>
                <a:spcPts val="0"/>
              </a:spcAft>
              <a:buClr>
                <a:schemeClr val="dk1"/>
              </a:buClr>
              <a:buSzPts val="1100"/>
              <a:buNone/>
              <a:defRPr sz="1100"/>
            </a:lvl6pPr>
            <a:lvl7pPr indent="-228600" lvl="6" marL="3200400" algn="l">
              <a:lnSpc>
                <a:spcPct val="90000"/>
              </a:lnSpc>
              <a:spcBef>
                <a:spcPts val="800"/>
              </a:spcBef>
              <a:spcAft>
                <a:spcPts val="0"/>
              </a:spcAft>
              <a:buClr>
                <a:schemeClr val="dk1"/>
              </a:buClr>
              <a:buSzPts val="1100"/>
              <a:buNone/>
              <a:defRPr sz="1100"/>
            </a:lvl7pPr>
            <a:lvl8pPr indent="-228600" lvl="7" marL="3657600" algn="l">
              <a:lnSpc>
                <a:spcPct val="90000"/>
              </a:lnSpc>
              <a:spcBef>
                <a:spcPts val="800"/>
              </a:spcBef>
              <a:spcAft>
                <a:spcPts val="0"/>
              </a:spcAft>
              <a:buClr>
                <a:schemeClr val="dk1"/>
              </a:buClr>
              <a:buSzPts val="1100"/>
              <a:buNone/>
              <a:defRPr sz="1100"/>
            </a:lvl8pPr>
            <a:lvl9pPr indent="-228600" lvl="8" marL="4114800" algn="l">
              <a:lnSpc>
                <a:spcPct val="90000"/>
              </a:lnSpc>
              <a:spcBef>
                <a:spcPts val="800"/>
              </a:spcBef>
              <a:spcAft>
                <a:spcPts val="0"/>
              </a:spcAft>
              <a:buClr>
                <a:schemeClr val="dk1"/>
              </a:buClr>
              <a:buSzPts val="1100"/>
              <a:buNone/>
              <a:defRPr sz="1100"/>
            </a:lvl9pPr>
          </a:lstStyle>
          <a:p/>
        </p:txBody>
      </p:sp>
      <p:sp>
        <p:nvSpPr>
          <p:cNvPr descr="An empty placeholder to add an image. Click on the placeholder and select the image that you wish to add" id="266" name="Google Shape;266;g365ad869b3a_0_1902"/>
          <p:cNvSpPr/>
          <p:nvPr>
            <p:ph idx="3" type="pic"/>
          </p:nvPr>
        </p:nvSpPr>
        <p:spPr>
          <a:xfrm>
            <a:off x="6324600" y="1828801"/>
            <a:ext cx="4572000" cy="3429300"/>
          </a:xfrm>
          <a:prstGeom prst="rect">
            <a:avLst/>
          </a:prstGeom>
          <a:noFill/>
          <a:ln>
            <a:noFill/>
          </a:ln>
        </p:spPr>
      </p:sp>
      <p:sp>
        <p:nvSpPr>
          <p:cNvPr id="267" name="Google Shape;267;g365ad869b3a_0_1902"/>
          <p:cNvSpPr txBox="1"/>
          <p:nvPr>
            <p:ph idx="4" type="body"/>
          </p:nvPr>
        </p:nvSpPr>
        <p:spPr>
          <a:xfrm>
            <a:off x="6412954" y="5333098"/>
            <a:ext cx="4420500" cy="8391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0"/>
              </a:spcBef>
              <a:spcAft>
                <a:spcPts val="0"/>
              </a:spcAft>
              <a:buClr>
                <a:schemeClr val="lt1"/>
              </a:buClr>
              <a:buSzPts val="1900"/>
              <a:buNone/>
              <a:defRPr sz="1900">
                <a:solidFill>
                  <a:schemeClr val="lt1"/>
                </a:solidFill>
              </a:defRPr>
            </a:lvl1pPr>
            <a:lvl2pPr indent="-228600" lvl="1" marL="914400" algn="l">
              <a:lnSpc>
                <a:spcPct val="90000"/>
              </a:lnSpc>
              <a:spcBef>
                <a:spcPts val="1100"/>
              </a:spcBef>
              <a:spcAft>
                <a:spcPts val="0"/>
              </a:spcAft>
              <a:buSzPts val="1500"/>
              <a:buNone/>
              <a:defRPr sz="15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100"/>
              <a:buNone/>
              <a:defRPr sz="1100"/>
            </a:lvl4pPr>
            <a:lvl5pPr indent="-228600" lvl="4" marL="2286000" algn="l">
              <a:lnSpc>
                <a:spcPct val="90000"/>
              </a:lnSpc>
              <a:spcBef>
                <a:spcPts val="800"/>
              </a:spcBef>
              <a:spcAft>
                <a:spcPts val="0"/>
              </a:spcAft>
              <a:buClr>
                <a:srgbClr val="3A3D4B"/>
              </a:buClr>
              <a:buSzPts val="1100"/>
              <a:buNone/>
              <a:defRPr sz="1100"/>
            </a:lvl5pPr>
            <a:lvl6pPr indent="-228600" lvl="5" marL="2743200" algn="l">
              <a:lnSpc>
                <a:spcPct val="90000"/>
              </a:lnSpc>
              <a:spcBef>
                <a:spcPts val="800"/>
              </a:spcBef>
              <a:spcAft>
                <a:spcPts val="0"/>
              </a:spcAft>
              <a:buClr>
                <a:schemeClr val="dk1"/>
              </a:buClr>
              <a:buSzPts val="1100"/>
              <a:buNone/>
              <a:defRPr sz="1100"/>
            </a:lvl6pPr>
            <a:lvl7pPr indent="-228600" lvl="6" marL="3200400" algn="l">
              <a:lnSpc>
                <a:spcPct val="90000"/>
              </a:lnSpc>
              <a:spcBef>
                <a:spcPts val="800"/>
              </a:spcBef>
              <a:spcAft>
                <a:spcPts val="0"/>
              </a:spcAft>
              <a:buClr>
                <a:schemeClr val="dk1"/>
              </a:buClr>
              <a:buSzPts val="1100"/>
              <a:buNone/>
              <a:defRPr sz="1100"/>
            </a:lvl7pPr>
            <a:lvl8pPr indent="-228600" lvl="7" marL="3657600" algn="l">
              <a:lnSpc>
                <a:spcPct val="90000"/>
              </a:lnSpc>
              <a:spcBef>
                <a:spcPts val="800"/>
              </a:spcBef>
              <a:spcAft>
                <a:spcPts val="0"/>
              </a:spcAft>
              <a:buClr>
                <a:schemeClr val="dk1"/>
              </a:buClr>
              <a:buSzPts val="1100"/>
              <a:buNone/>
              <a:defRPr sz="1100"/>
            </a:lvl8pPr>
            <a:lvl9pPr indent="-228600" lvl="8" marL="4114800" algn="l">
              <a:lnSpc>
                <a:spcPct val="90000"/>
              </a:lnSpc>
              <a:spcBef>
                <a:spcPts val="800"/>
              </a:spcBef>
              <a:spcAft>
                <a:spcPts val="0"/>
              </a:spcAft>
              <a:buClr>
                <a:schemeClr val="dk1"/>
              </a:buClr>
              <a:buSzPts val="1100"/>
              <a:buNone/>
              <a:defRPr sz="1100"/>
            </a:lvl9pPr>
          </a:lstStyle>
          <a:p/>
        </p:txBody>
      </p:sp>
      <p:sp>
        <p:nvSpPr>
          <p:cNvPr id="268" name="Google Shape;268;g365ad869b3a_0_1902"/>
          <p:cNvSpPr txBox="1"/>
          <p:nvPr>
            <p:ph idx="11" type="ftr"/>
          </p:nvPr>
        </p:nvSpPr>
        <p:spPr>
          <a:xfrm>
            <a:off x="1295399" y="6374999"/>
            <a:ext cx="6243300" cy="2745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69" name="Google Shape;269;g365ad869b3a_0_1902"/>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70" name="Google Shape;270;g365ad869b3a_0_1902"/>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271" name="Shape 271"/>
        <p:cNvGrpSpPr/>
        <p:nvPr/>
      </p:nvGrpSpPr>
      <p:grpSpPr>
        <a:xfrm>
          <a:off x="0" y="0"/>
          <a:ext cx="0" cy="0"/>
          <a:chOff x="0" y="0"/>
          <a:chExt cx="0" cy="0"/>
        </a:xfrm>
      </p:grpSpPr>
      <p:sp>
        <p:nvSpPr>
          <p:cNvPr id="272" name="Google Shape;272;g365ad869b3a_0_1915"/>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9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73" name="Google Shape;273;g365ad869b3a_0_1915"/>
          <p:cNvSpPr txBox="1"/>
          <p:nvPr>
            <p:ph idx="1" type="body"/>
          </p:nvPr>
        </p:nvSpPr>
        <p:spPr>
          <a:xfrm rot="5400000">
            <a:off x="3924150" y="-799950"/>
            <a:ext cx="4343700" cy="96012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900"/>
              </a:spcBef>
              <a:spcAft>
                <a:spcPts val="0"/>
              </a:spcAft>
              <a:buClr>
                <a:srgbClr val="3A3D4B"/>
              </a:buClr>
              <a:buSzPts val="1900"/>
              <a:buChar char="•"/>
              <a:defRPr/>
            </a:lvl1pPr>
            <a:lvl2pPr indent="-349250" lvl="1" marL="914400" algn="l">
              <a:lnSpc>
                <a:spcPct val="90000"/>
              </a:lnSpc>
              <a:spcBef>
                <a:spcPts val="1100"/>
              </a:spcBef>
              <a:spcAft>
                <a:spcPts val="0"/>
              </a:spcAft>
              <a:buSzPts val="1900"/>
              <a:buChar char="•"/>
              <a:defRPr/>
            </a:lvl2pPr>
            <a:lvl3pPr indent="-349250" lvl="2" marL="1371600" algn="l">
              <a:lnSpc>
                <a:spcPct val="90000"/>
              </a:lnSpc>
              <a:spcBef>
                <a:spcPts val="800"/>
              </a:spcBef>
              <a:spcAft>
                <a:spcPts val="0"/>
              </a:spcAft>
              <a:buSzPts val="1900"/>
              <a:buChar char="✔"/>
              <a:defRPr/>
            </a:lvl3pPr>
            <a:lvl4pPr indent="-349250" lvl="3" marL="1828800" algn="l">
              <a:lnSpc>
                <a:spcPct val="90000"/>
              </a:lnSpc>
              <a:spcBef>
                <a:spcPts val="800"/>
              </a:spcBef>
              <a:spcAft>
                <a:spcPts val="0"/>
              </a:spcAft>
              <a:buClr>
                <a:srgbClr val="3A3D4B"/>
              </a:buClr>
              <a:buSzPts val="1900"/>
              <a:buChar char="•"/>
              <a:defRPr/>
            </a:lvl4pPr>
            <a:lvl5pPr indent="-349250" lvl="4" marL="2286000" algn="l">
              <a:lnSpc>
                <a:spcPct val="90000"/>
              </a:lnSpc>
              <a:spcBef>
                <a:spcPts val="800"/>
              </a:spcBef>
              <a:spcAft>
                <a:spcPts val="0"/>
              </a:spcAft>
              <a:buClr>
                <a:srgbClr val="3A3D4B"/>
              </a:buClr>
              <a:buSzPts val="1900"/>
              <a:buChar char="•"/>
              <a:defRPr/>
            </a:lvl5pPr>
            <a:lvl6pPr indent="-349250" lvl="5" marL="2743200" algn="l">
              <a:lnSpc>
                <a:spcPct val="90000"/>
              </a:lnSpc>
              <a:spcBef>
                <a:spcPts val="800"/>
              </a:spcBef>
              <a:spcAft>
                <a:spcPts val="0"/>
              </a:spcAft>
              <a:buClr>
                <a:schemeClr val="dk1"/>
              </a:buClr>
              <a:buSzPts val="1900"/>
              <a:buChar char="•"/>
              <a:defRPr/>
            </a:lvl6pPr>
            <a:lvl7pPr indent="-349250" lvl="6" marL="3200400" algn="l">
              <a:lnSpc>
                <a:spcPct val="90000"/>
              </a:lnSpc>
              <a:spcBef>
                <a:spcPts val="800"/>
              </a:spcBef>
              <a:spcAft>
                <a:spcPts val="0"/>
              </a:spcAft>
              <a:buClr>
                <a:schemeClr val="dk1"/>
              </a:buClr>
              <a:buSzPts val="1900"/>
              <a:buChar char="•"/>
              <a:defRPr/>
            </a:lvl7pPr>
            <a:lvl8pPr indent="-349250" lvl="7" marL="3657600" algn="l">
              <a:lnSpc>
                <a:spcPct val="90000"/>
              </a:lnSpc>
              <a:spcBef>
                <a:spcPts val="800"/>
              </a:spcBef>
              <a:spcAft>
                <a:spcPts val="0"/>
              </a:spcAft>
              <a:buClr>
                <a:schemeClr val="dk1"/>
              </a:buClr>
              <a:buSzPts val="1900"/>
              <a:buChar char="•"/>
              <a:defRPr/>
            </a:lvl8pPr>
            <a:lvl9pPr indent="-349250" lvl="8" marL="4114800" algn="l">
              <a:lnSpc>
                <a:spcPct val="90000"/>
              </a:lnSpc>
              <a:spcBef>
                <a:spcPts val="800"/>
              </a:spcBef>
              <a:spcAft>
                <a:spcPts val="0"/>
              </a:spcAft>
              <a:buClr>
                <a:schemeClr val="dk1"/>
              </a:buClr>
              <a:buSzPts val="1900"/>
              <a:buChar char="•"/>
              <a:defRPr/>
            </a:lvl9pPr>
          </a:lstStyle>
          <a:p/>
        </p:txBody>
      </p:sp>
      <p:sp>
        <p:nvSpPr>
          <p:cNvPr id="274" name="Google Shape;274;g365ad869b3a_0_1915"/>
          <p:cNvSpPr txBox="1"/>
          <p:nvPr>
            <p:ph idx="11" type="ftr"/>
          </p:nvPr>
        </p:nvSpPr>
        <p:spPr>
          <a:xfrm>
            <a:off x="1295399" y="6374999"/>
            <a:ext cx="6243300" cy="2745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75" name="Google Shape;275;g365ad869b3a_0_1915"/>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76" name="Google Shape;276;g365ad869b3a_0_1915"/>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277" name="Shape 277"/>
        <p:cNvGrpSpPr/>
        <p:nvPr/>
      </p:nvGrpSpPr>
      <p:grpSpPr>
        <a:xfrm>
          <a:off x="0" y="0"/>
          <a:ext cx="0" cy="0"/>
          <a:chOff x="0" y="0"/>
          <a:chExt cx="0" cy="0"/>
        </a:xfrm>
      </p:grpSpPr>
      <p:sp>
        <p:nvSpPr>
          <p:cNvPr id="278" name="Google Shape;278;g365ad869b3a_0_1921"/>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B12524"/>
              </a:buClr>
              <a:buSzPts val="1900"/>
              <a:buFont typeface="Calibri"/>
              <a:buNone/>
              <a:defRPr/>
            </a:lvl1pPr>
            <a:lvl2pPr lvl="1">
              <a:spcBef>
                <a:spcPts val="0"/>
              </a:spcBef>
              <a:spcAft>
                <a:spcPts val="0"/>
              </a:spcAft>
              <a:buSzPts val="1500"/>
              <a:buNone/>
              <a:defRPr/>
            </a:lvl2pPr>
            <a:lvl3pPr lvl="2">
              <a:spcBef>
                <a:spcPts val="0"/>
              </a:spcBef>
              <a:spcAft>
                <a:spcPts val="0"/>
              </a:spcAft>
              <a:buSzPts val="1500"/>
              <a:buNone/>
              <a:defRPr/>
            </a:lvl3pPr>
            <a:lvl4pPr lvl="3">
              <a:spcBef>
                <a:spcPts val="0"/>
              </a:spcBef>
              <a:spcAft>
                <a:spcPts val="0"/>
              </a:spcAft>
              <a:buSzPts val="1500"/>
              <a:buNone/>
              <a:defRPr/>
            </a:lvl4pPr>
            <a:lvl5pPr lvl="4">
              <a:spcBef>
                <a:spcPts val="0"/>
              </a:spcBef>
              <a:spcAft>
                <a:spcPts val="0"/>
              </a:spcAft>
              <a:buSzPts val="1500"/>
              <a:buNone/>
              <a:defRPr/>
            </a:lvl5pPr>
            <a:lvl6pPr lvl="5">
              <a:spcBef>
                <a:spcPts val="0"/>
              </a:spcBef>
              <a:spcAft>
                <a:spcPts val="0"/>
              </a:spcAft>
              <a:buSzPts val="1500"/>
              <a:buNone/>
              <a:defRPr/>
            </a:lvl6pPr>
            <a:lvl7pPr lvl="6">
              <a:spcBef>
                <a:spcPts val="0"/>
              </a:spcBef>
              <a:spcAft>
                <a:spcPts val="0"/>
              </a:spcAft>
              <a:buSzPts val="1500"/>
              <a:buNone/>
              <a:defRPr/>
            </a:lvl7pPr>
            <a:lvl8pPr lvl="7">
              <a:spcBef>
                <a:spcPts val="0"/>
              </a:spcBef>
              <a:spcAft>
                <a:spcPts val="0"/>
              </a:spcAft>
              <a:buSzPts val="1500"/>
              <a:buNone/>
              <a:defRPr/>
            </a:lvl8pPr>
            <a:lvl9pPr lvl="8">
              <a:spcBef>
                <a:spcPts val="0"/>
              </a:spcBef>
              <a:spcAft>
                <a:spcPts val="0"/>
              </a:spcAft>
              <a:buSzPts val="1500"/>
              <a:buNone/>
              <a:defRPr/>
            </a:lvl9pPr>
          </a:lstStyle>
          <a:p/>
        </p:txBody>
      </p:sp>
      <p:sp>
        <p:nvSpPr>
          <p:cNvPr id="279" name="Google Shape;279;g365ad869b3a_0_1921"/>
          <p:cNvSpPr txBox="1"/>
          <p:nvPr>
            <p:ph idx="10" type="dt"/>
          </p:nvPr>
        </p:nvSpPr>
        <p:spPr>
          <a:xfrm>
            <a:off x="838200" y="6356350"/>
            <a:ext cx="14604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Clr>
                <a:srgbClr val="888888"/>
              </a:buClr>
              <a:buSzPts val="1500"/>
              <a:buNone/>
              <a:defRPr/>
            </a:lvl1pPr>
            <a:lvl2pPr lvl="1" algn="l">
              <a:spcBef>
                <a:spcPts val="0"/>
              </a:spcBef>
              <a:spcAft>
                <a:spcPts val="0"/>
              </a:spcAft>
              <a:buSzPts val="1500"/>
              <a:buNone/>
              <a:defRPr/>
            </a:lvl2pPr>
            <a:lvl3pPr lvl="2" algn="l">
              <a:spcBef>
                <a:spcPts val="0"/>
              </a:spcBef>
              <a:spcAft>
                <a:spcPts val="0"/>
              </a:spcAft>
              <a:buSzPts val="1500"/>
              <a:buNone/>
              <a:defRPr/>
            </a:lvl3pPr>
            <a:lvl4pPr lvl="3" algn="l">
              <a:spcBef>
                <a:spcPts val="0"/>
              </a:spcBef>
              <a:spcAft>
                <a:spcPts val="0"/>
              </a:spcAft>
              <a:buSzPts val="1500"/>
              <a:buNone/>
              <a:defRPr/>
            </a:lvl4pPr>
            <a:lvl5pPr lvl="4" algn="l">
              <a:spcBef>
                <a:spcPts val="0"/>
              </a:spcBef>
              <a:spcAft>
                <a:spcPts val="0"/>
              </a:spcAft>
              <a:buSzPts val="1500"/>
              <a:buNone/>
              <a:defRPr/>
            </a:lvl5pPr>
            <a:lvl6pPr lvl="5" algn="l">
              <a:spcBef>
                <a:spcPts val="0"/>
              </a:spcBef>
              <a:spcAft>
                <a:spcPts val="0"/>
              </a:spcAft>
              <a:buSzPts val="1500"/>
              <a:buNone/>
              <a:defRPr/>
            </a:lvl6pPr>
            <a:lvl7pPr lvl="6" algn="l">
              <a:spcBef>
                <a:spcPts val="0"/>
              </a:spcBef>
              <a:spcAft>
                <a:spcPts val="0"/>
              </a:spcAft>
              <a:buSzPts val="1500"/>
              <a:buNone/>
              <a:defRPr/>
            </a:lvl7pPr>
            <a:lvl8pPr lvl="7" algn="l">
              <a:spcBef>
                <a:spcPts val="0"/>
              </a:spcBef>
              <a:spcAft>
                <a:spcPts val="0"/>
              </a:spcAft>
              <a:buSzPts val="1500"/>
              <a:buNone/>
              <a:defRPr/>
            </a:lvl8pPr>
            <a:lvl9pPr lvl="8" algn="l">
              <a:spcBef>
                <a:spcPts val="0"/>
              </a:spcBef>
              <a:spcAft>
                <a:spcPts val="0"/>
              </a:spcAft>
              <a:buSzPts val="1500"/>
              <a:buNone/>
              <a:defRPr/>
            </a:lvl9pPr>
          </a:lstStyle>
          <a:p/>
        </p:txBody>
      </p:sp>
      <p:sp>
        <p:nvSpPr>
          <p:cNvPr id="280" name="Google Shape;280;g365ad869b3a_0_1921"/>
          <p:cNvSpPr txBox="1"/>
          <p:nvPr>
            <p:ph idx="11" type="ftr"/>
          </p:nvPr>
        </p:nvSpPr>
        <p:spPr>
          <a:xfrm>
            <a:off x="2425700" y="6356350"/>
            <a:ext cx="41148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Clr>
                <a:srgbClr val="888888"/>
              </a:buClr>
              <a:buSzPts val="1500"/>
              <a:buNone/>
              <a:defRPr/>
            </a:lvl1pPr>
            <a:lvl2pPr lvl="1" algn="l">
              <a:spcBef>
                <a:spcPts val="0"/>
              </a:spcBef>
              <a:spcAft>
                <a:spcPts val="0"/>
              </a:spcAft>
              <a:buSzPts val="1500"/>
              <a:buNone/>
              <a:defRPr/>
            </a:lvl2pPr>
            <a:lvl3pPr lvl="2" algn="l">
              <a:spcBef>
                <a:spcPts val="0"/>
              </a:spcBef>
              <a:spcAft>
                <a:spcPts val="0"/>
              </a:spcAft>
              <a:buSzPts val="1500"/>
              <a:buNone/>
              <a:defRPr/>
            </a:lvl3pPr>
            <a:lvl4pPr lvl="3" algn="l">
              <a:spcBef>
                <a:spcPts val="0"/>
              </a:spcBef>
              <a:spcAft>
                <a:spcPts val="0"/>
              </a:spcAft>
              <a:buSzPts val="1500"/>
              <a:buNone/>
              <a:defRPr/>
            </a:lvl4pPr>
            <a:lvl5pPr lvl="4" algn="l">
              <a:spcBef>
                <a:spcPts val="0"/>
              </a:spcBef>
              <a:spcAft>
                <a:spcPts val="0"/>
              </a:spcAft>
              <a:buSzPts val="1500"/>
              <a:buNone/>
              <a:defRPr/>
            </a:lvl5pPr>
            <a:lvl6pPr lvl="5" algn="l">
              <a:spcBef>
                <a:spcPts val="0"/>
              </a:spcBef>
              <a:spcAft>
                <a:spcPts val="0"/>
              </a:spcAft>
              <a:buSzPts val="1500"/>
              <a:buNone/>
              <a:defRPr/>
            </a:lvl6pPr>
            <a:lvl7pPr lvl="6" algn="l">
              <a:spcBef>
                <a:spcPts val="0"/>
              </a:spcBef>
              <a:spcAft>
                <a:spcPts val="0"/>
              </a:spcAft>
              <a:buSzPts val="1500"/>
              <a:buNone/>
              <a:defRPr/>
            </a:lvl7pPr>
            <a:lvl8pPr lvl="7" algn="l">
              <a:spcBef>
                <a:spcPts val="0"/>
              </a:spcBef>
              <a:spcAft>
                <a:spcPts val="0"/>
              </a:spcAft>
              <a:buSzPts val="1500"/>
              <a:buNone/>
              <a:defRPr/>
            </a:lvl8pPr>
            <a:lvl9pPr lvl="8" algn="l">
              <a:spcBef>
                <a:spcPts val="0"/>
              </a:spcBef>
              <a:spcAft>
                <a:spcPts val="0"/>
              </a:spcAft>
              <a:buSzPts val="1500"/>
              <a:buNone/>
              <a:defRPr/>
            </a:lvl9pPr>
          </a:lstStyle>
          <a:p/>
        </p:txBody>
      </p:sp>
      <p:sp>
        <p:nvSpPr>
          <p:cNvPr id="281" name="Google Shape;281;g365ad869b3a_0_1921"/>
          <p:cNvSpPr txBox="1"/>
          <p:nvPr>
            <p:ph idx="12" type="sldNum"/>
          </p:nvPr>
        </p:nvSpPr>
        <p:spPr>
          <a:xfrm>
            <a:off x="6718300" y="6356350"/>
            <a:ext cx="4572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Clr>
                <a:srgbClr val="888888"/>
              </a:buClr>
              <a:buSzPts val="1200"/>
              <a:buNone/>
              <a:defRPr sz="1200">
                <a:solidFill>
                  <a:srgbClr val="888888"/>
                </a:solidFill>
              </a:defRPr>
            </a:lvl1pPr>
            <a:lvl2pPr indent="0" lvl="1" marL="0" algn="r">
              <a:spcBef>
                <a:spcPts val="0"/>
              </a:spcBef>
              <a:spcAft>
                <a:spcPts val="0"/>
              </a:spcAft>
              <a:buClr>
                <a:srgbClr val="888888"/>
              </a:buClr>
              <a:buSzPts val="1200"/>
              <a:buNone/>
              <a:defRPr sz="1200">
                <a:solidFill>
                  <a:srgbClr val="888888"/>
                </a:solidFill>
              </a:defRPr>
            </a:lvl2pPr>
            <a:lvl3pPr indent="0" lvl="2" marL="0" algn="r">
              <a:spcBef>
                <a:spcPts val="0"/>
              </a:spcBef>
              <a:spcAft>
                <a:spcPts val="0"/>
              </a:spcAft>
              <a:buClr>
                <a:srgbClr val="888888"/>
              </a:buClr>
              <a:buSzPts val="1200"/>
              <a:buNone/>
              <a:defRPr sz="1200">
                <a:solidFill>
                  <a:srgbClr val="888888"/>
                </a:solidFill>
              </a:defRPr>
            </a:lvl3pPr>
            <a:lvl4pPr indent="0" lvl="3" marL="0" algn="r">
              <a:spcBef>
                <a:spcPts val="0"/>
              </a:spcBef>
              <a:spcAft>
                <a:spcPts val="0"/>
              </a:spcAft>
              <a:buClr>
                <a:srgbClr val="888888"/>
              </a:buClr>
              <a:buSzPts val="1200"/>
              <a:buNone/>
              <a:defRPr sz="1200">
                <a:solidFill>
                  <a:srgbClr val="888888"/>
                </a:solidFill>
              </a:defRPr>
            </a:lvl4pPr>
            <a:lvl5pPr indent="0" lvl="4" marL="0" algn="r">
              <a:spcBef>
                <a:spcPts val="0"/>
              </a:spcBef>
              <a:spcAft>
                <a:spcPts val="0"/>
              </a:spcAft>
              <a:buClr>
                <a:srgbClr val="888888"/>
              </a:buClr>
              <a:buSzPts val="1200"/>
              <a:buNone/>
              <a:defRPr sz="1200">
                <a:solidFill>
                  <a:srgbClr val="888888"/>
                </a:solidFill>
              </a:defRPr>
            </a:lvl5pPr>
            <a:lvl6pPr indent="0" lvl="5" marL="0" algn="r">
              <a:spcBef>
                <a:spcPts val="0"/>
              </a:spcBef>
              <a:spcAft>
                <a:spcPts val="0"/>
              </a:spcAft>
              <a:buClr>
                <a:srgbClr val="888888"/>
              </a:buClr>
              <a:buSzPts val="1200"/>
              <a:buNone/>
              <a:defRPr sz="1200">
                <a:solidFill>
                  <a:srgbClr val="888888"/>
                </a:solidFill>
              </a:defRPr>
            </a:lvl6pPr>
            <a:lvl7pPr indent="0" lvl="6" marL="0" algn="r">
              <a:spcBef>
                <a:spcPts val="0"/>
              </a:spcBef>
              <a:spcAft>
                <a:spcPts val="0"/>
              </a:spcAft>
              <a:buClr>
                <a:srgbClr val="888888"/>
              </a:buClr>
              <a:buSzPts val="1200"/>
              <a:buNone/>
              <a:defRPr sz="1200">
                <a:solidFill>
                  <a:srgbClr val="888888"/>
                </a:solidFill>
              </a:defRPr>
            </a:lvl7pPr>
            <a:lvl8pPr indent="0" lvl="7" marL="0" algn="r">
              <a:spcBef>
                <a:spcPts val="0"/>
              </a:spcBef>
              <a:spcAft>
                <a:spcPts val="0"/>
              </a:spcAft>
              <a:buClr>
                <a:srgbClr val="888888"/>
              </a:buClr>
              <a:buSzPts val="1200"/>
              <a:buNone/>
              <a:defRPr sz="1200">
                <a:solidFill>
                  <a:srgbClr val="888888"/>
                </a:solidFill>
              </a:defRPr>
            </a:lvl8pPr>
            <a:lvl9pPr indent="0" lvl="8" marL="0" algn="r">
              <a:spcBef>
                <a:spcPts val="0"/>
              </a:spcBef>
              <a:spcAft>
                <a:spcPts val="0"/>
              </a:spcAft>
              <a:buClr>
                <a:srgbClr val="888888"/>
              </a:buClr>
              <a:buSzPts val="1200"/>
              <a:buNone/>
              <a:defRPr sz="1200">
                <a:solidFill>
                  <a:srgbClr val="888888"/>
                </a:solidFill>
              </a:defRPr>
            </a:lvl9pPr>
          </a:lstStyle>
          <a:p>
            <a:pPr indent="0" lvl="0" marL="0" rtl="0" algn="r">
              <a:spcBef>
                <a:spcPts val="0"/>
              </a:spcBef>
              <a:spcAft>
                <a:spcPts val="0"/>
              </a:spcAft>
              <a:buNone/>
            </a:pPr>
            <a:fld id="{00000000-1234-1234-1234-123412341234}" type="slidenum">
              <a:rPr lang="en-US"/>
              <a:t>‹#›</a:t>
            </a:fld>
            <a:endParaRPr/>
          </a:p>
        </p:txBody>
      </p:sp>
      <p:pic>
        <p:nvPicPr>
          <p:cNvPr descr="Background pattern&#10;&#10;Description automatically generated" id="282" name="Google Shape;282;g365ad869b3a_0_1921"/>
          <p:cNvPicPr preferRelativeResize="0"/>
          <p:nvPr/>
        </p:nvPicPr>
        <p:blipFill rotWithShape="1">
          <a:blip r:embed="rId2">
            <a:alphaModFix/>
          </a:blip>
          <a:srcRect b="0" l="0" r="0" t="0"/>
          <a:stretch/>
        </p:blipFill>
        <p:spPr>
          <a:xfrm>
            <a:off x="0" y="26230"/>
            <a:ext cx="12191999" cy="6805539"/>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p:cSld name="CUSTOM_1">
    <p:spTree>
      <p:nvGrpSpPr>
        <p:cNvPr id="34" name="Shape 34"/>
        <p:cNvGrpSpPr/>
        <p:nvPr/>
      </p:nvGrpSpPr>
      <p:grpSpPr>
        <a:xfrm>
          <a:off x="0" y="0"/>
          <a:ext cx="0" cy="0"/>
          <a:chOff x="0" y="0"/>
          <a:chExt cx="0" cy="0"/>
        </a:xfrm>
      </p:grpSpPr>
      <p:sp>
        <p:nvSpPr>
          <p:cNvPr id="35" name="Google Shape;35;g32dd2ce7cc4_1_179"/>
          <p:cNvSpPr txBox="1"/>
          <p:nvPr>
            <p:ph type="title"/>
          </p:nvPr>
        </p:nvSpPr>
        <p:spPr>
          <a:xfrm>
            <a:off x="1295400" y="255134"/>
            <a:ext cx="9601200" cy="10368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SzPts val="40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g32dd2ce7cc4_1_179"/>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
        <p:nvSpPr>
          <p:cNvPr id="37" name="Google Shape;37;g32dd2ce7cc4_1_179"/>
          <p:cNvSpPr/>
          <p:nvPr/>
        </p:nvSpPr>
        <p:spPr>
          <a:xfrm>
            <a:off x="-40950" y="0"/>
            <a:ext cx="12273900" cy="16911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1">
  <p:cSld name="CUSTOM_1_1">
    <p:bg>
      <p:bgPr>
        <a:solidFill>
          <a:schemeClr val="dk2"/>
        </a:solidFill>
      </p:bgPr>
    </p:bg>
    <p:spTree>
      <p:nvGrpSpPr>
        <p:cNvPr id="38" name="Shape 38"/>
        <p:cNvGrpSpPr/>
        <p:nvPr/>
      </p:nvGrpSpPr>
      <p:grpSpPr>
        <a:xfrm>
          <a:off x="0" y="0"/>
          <a:ext cx="0" cy="0"/>
          <a:chOff x="0" y="0"/>
          <a:chExt cx="0" cy="0"/>
        </a:xfrm>
      </p:grpSpPr>
      <p:sp>
        <p:nvSpPr>
          <p:cNvPr id="39" name="Google Shape;39;g34dd691ed4b_1_7"/>
          <p:cNvSpPr txBox="1"/>
          <p:nvPr>
            <p:ph type="title"/>
          </p:nvPr>
        </p:nvSpPr>
        <p:spPr>
          <a:xfrm>
            <a:off x="1295400" y="255134"/>
            <a:ext cx="9601200" cy="10368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SzPts val="40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0" name="Google Shape;40;g34dd691ed4b_1_7"/>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
        <p:nvSpPr>
          <p:cNvPr id="41" name="Google Shape;41;g34dd691ed4b_1_7"/>
          <p:cNvSpPr/>
          <p:nvPr/>
        </p:nvSpPr>
        <p:spPr>
          <a:xfrm>
            <a:off x="-40950" y="-263875"/>
            <a:ext cx="12273900" cy="7122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42" name="Shape 42"/>
        <p:cNvGrpSpPr/>
        <p:nvPr/>
      </p:nvGrpSpPr>
      <p:grpSpPr>
        <a:xfrm>
          <a:off x="0" y="0"/>
          <a:ext cx="0" cy="0"/>
          <a:chOff x="0" y="0"/>
          <a:chExt cx="0" cy="0"/>
        </a:xfrm>
      </p:grpSpPr>
      <p:sp>
        <p:nvSpPr>
          <p:cNvPr id="43" name="Google Shape;43;p23"/>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descr="An empty placeholder to add an image. Click on the placeholder and select the image that you wish to add" id="44" name="Google Shape;44;p23"/>
          <p:cNvSpPr/>
          <p:nvPr>
            <p:ph idx="2" type="pic"/>
          </p:nvPr>
        </p:nvSpPr>
        <p:spPr>
          <a:xfrm>
            <a:off x="4724400" y="1828801"/>
            <a:ext cx="6172200" cy="4343400"/>
          </a:xfrm>
          <a:prstGeom prst="rect">
            <a:avLst/>
          </a:prstGeom>
          <a:noFill/>
          <a:ln>
            <a:noFill/>
          </a:ln>
        </p:spPr>
      </p:sp>
      <p:sp>
        <p:nvSpPr>
          <p:cNvPr id="45" name="Google Shape;45;p23"/>
          <p:cNvSpPr txBox="1"/>
          <p:nvPr>
            <p:ph idx="1" type="body"/>
          </p:nvPr>
        </p:nvSpPr>
        <p:spPr>
          <a:xfrm>
            <a:off x="1295400" y="1828800"/>
            <a:ext cx="3017400" cy="43434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200"/>
              </a:spcBef>
              <a:spcAft>
                <a:spcPts val="0"/>
              </a:spcAft>
              <a:buClr>
                <a:srgbClr val="3A3D4B"/>
              </a:buClr>
              <a:buSzPts val="2000"/>
              <a:buNone/>
              <a:defRPr sz="2000"/>
            </a:lvl1pPr>
            <a:lvl2pPr indent="-228600" lvl="1" marL="914400" algn="l">
              <a:lnSpc>
                <a:spcPct val="90000"/>
              </a:lnSpc>
              <a:spcBef>
                <a:spcPts val="1000"/>
              </a:spcBef>
              <a:spcAft>
                <a:spcPts val="0"/>
              </a:spcAft>
              <a:buSzPts val="1400"/>
              <a:buNone/>
              <a:defRPr sz="14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000"/>
              <a:buNone/>
              <a:defRPr sz="1000"/>
            </a:lvl4pPr>
            <a:lvl5pPr indent="-228600" lvl="4" marL="2286000" algn="l">
              <a:lnSpc>
                <a:spcPct val="90000"/>
              </a:lnSpc>
              <a:spcBef>
                <a:spcPts val="800"/>
              </a:spcBef>
              <a:spcAft>
                <a:spcPts val="0"/>
              </a:spcAft>
              <a:buClr>
                <a:srgbClr val="3A3D4B"/>
              </a:buClr>
              <a:buSzPts val="1000"/>
              <a:buNone/>
              <a:defRPr sz="1000"/>
            </a:lvl5pPr>
            <a:lvl6pPr indent="-228600" lvl="5" marL="2743200" algn="l">
              <a:lnSpc>
                <a:spcPct val="90000"/>
              </a:lnSpc>
              <a:spcBef>
                <a:spcPts val="800"/>
              </a:spcBef>
              <a:spcAft>
                <a:spcPts val="0"/>
              </a:spcAft>
              <a:buClr>
                <a:schemeClr val="dk1"/>
              </a:buClr>
              <a:buSzPts val="1000"/>
              <a:buNone/>
              <a:defRPr sz="1000"/>
            </a:lvl6pPr>
            <a:lvl7pPr indent="-228600" lvl="6" marL="3200400" algn="l">
              <a:lnSpc>
                <a:spcPct val="90000"/>
              </a:lnSpc>
              <a:spcBef>
                <a:spcPts val="800"/>
              </a:spcBef>
              <a:spcAft>
                <a:spcPts val="0"/>
              </a:spcAft>
              <a:buClr>
                <a:schemeClr val="dk1"/>
              </a:buClr>
              <a:buSzPts val="1000"/>
              <a:buNone/>
              <a:defRPr sz="1000"/>
            </a:lvl7pPr>
            <a:lvl8pPr indent="-228600" lvl="7" marL="3657600" algn="l">
              <a:lnSpc>
                <a:spcPct val="90000"/>
              </a:lnSpc>
              <a:spcBef>
                <a:spcPts val="800"/>
              </a:spcBef>
              <a:spcAft>
                <a:spcPts val="0"/>
              </a:spcAft>
              <a:buClr>
                <a:schemeClr val="dk1"/>
              </a:buClr>
              <a:buSzPts val="1000"/>
              <a:buNone/>
              <a:defRPr sz="1000"/>
            </a:lvl8pPr>
            <a:lvl9pPr indent="-228600" lvl="8" marL="4114800" algn="l">
              <a:lnSpc>
                <a:spcPct val="90000"/>
              </a:lnSpc>
              <a:spcBef>
                <a:spcPts val="800"/>
              </a:spcBef>
              <a:spcAft>
                <a:spcPts val="0"/>
              </a:spcAft>
              <a:buClr>
                <a:schemeClr val="dk1"/>
              </a:buClr>
              <a:buSzPts val="1000"/>
              <a:buNone/>
              <a:defRPr sz="1000"/>
            </a:lvl9pPr>
          </a:lstStyle>
          <a:p/>
        </p:txBody>
      </p:sp>
      <p:sp>
        <p:nvSpPr>
          <p:cNvPr id="46" name="Google Shape;46;p23"/>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Pictures with Captions">
  <p:cSld name="Two Pictures with Captions">
    <p:spTree>
      <p:nvGrpSpPr>
        <p:cNvPr id="47" name="Shape 47"/>
        <p:cNvGrpSpPr/>
        <p:nvPr/>
      </p:nvGrpSpPr>
      <p:grpSpPr>
        <a:xfrm>
          <a:off x="0" y="0"/>
          <a:ext cx="0" cy="0"/>
          <a:chOff x="0" y="0"/>
          <a:chExt cx="0" cy="0"/>
        </a:xfrm>
      </p:grpSpPr>
      <p:sp>
        <p:nvSpPr>
          <p:cNvPr id="48" name="Google Shape;48;p24"/>
          <p:cNvSpPr/>
          <p:nvPr/>
        </p:nvSpPr>
        <p:spPr>
          <a:xfrm>
            <a:off x="1295400" y="5257800"/>
            <a:ext cx="4572000" cy="9144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49" name="Google Shape;49;p24"/>
          <p:cNvSpPr/>
          <p:nvPr/>
        </p:nvSpPr>
        <p:spPr>
          <a:xfrm>
            <a:off x="6324599" y="5257800"/>
            <a:ext cx="4572000" cy="9144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50" name="Google Shape;50;p24"/>
          <p:cNvSpPr/>
          <p:nvPr/>
        </p:nvSpPr>
        <p:spPr>
          <a:xfrm>
            <a:off x="1295400" y="5257800"/>
            <a:ext cx="4572000" cy="549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51" name="Google Shape;51;p24"/>
          <p:cNvSpPr/>
          <p:nvPr/>
        </p:nvSpPr>
        <p:spPr>
          <a:xfrm>
            <a:off x="6324599" y="5257800"/>
            <a:ext cx="4572000" cy="549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52" name="Google Shape;52;p24"/>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descr="An empty placeholder to add an image. Click on the placeholder and select the image that you wish to add" id="53" name="Google Shape;53;p24"/>
          <p:cNvSpPr/>
          <p:nvPr>
            <p:ph idx="2" type="pic"/>
          </p:nvPr>
        </p:nvSpPr>
        <p:spPr>
          <a:xfrm>
            <a:off x="1298448" y="1828801"/>
            <a:ext cx="4572000" cy="3429000"/>
          </a:xfrm>
          <a:prstGeom prst="rect">
            <a:avLst/>
          </a:prstGeom>
          <a:noFill/>
          <a:ln>
            <a:noFill/>
          </a:ln>
        </p:spPr>
      </p:sp>
      <p:sp>
        <p:nvSpPr>
          <p:cNvPr id="54" name="Google Shape;54;p24"/>
          <p:cNvSpPr txBox="1"/>
          <p:nvPr>
            <p:ph idx="1" type="body"/>
          </p:nvPr>
        </p:nvSpPr>
        <p:spPr>
          <a:xfrm>
            <a:off x="1371273" y="5333098"/>
            <a:ext cx="4420200" cy="8391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0"/>
              </a:spcBef>
              <a:spcAft>
                <a:spcPts val="0"/>
              </a:spcAft>
              <a:buClr>
                <a:schemeClr val="lt1"/>
              </a:buClr>
              <a:buSzPts val="1800"/>
              <a:buNone/>
              <a:defRPr sz="1800">
                <a:solidFill>
                  <a:schemeClr val="lt1"/>
                </a:solidFill>
              </a:defRPr>
            </a:lvl1pPr>
            <a:lvl2pPr indent="-228600" lvl="1" marL="914400" algn="l">
              <a:lnSpc>
                <a:spcPct val="90000"/>
              </a:lnSpc>
              <a:spcBef>
                <a:spcPts val="1000"/>
              </a:spcBef>
              <a:spcAft>
                <a:spcPts val="0"/>
              </a:spcAft>
              <a:buSzPts val="1400"/>
              <a:buNone/>
              <a:defRPr sz="14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000"/>
              <a:buNone/>
              <a:defRPr sz="1000"/>
            </a:lvl4pPr>
            <a:lvl5pPr indent="-228600" lvl="4" marL="2286000" algn="l">
              <a:lnSpc>
                <a:spcPct val="90000"/>
              </a:lnSpc>
              <a:spcBef>
                <a:spcPts val="800"/>
              </a:spcBef>
              <a:spcAft>
                <a:spcPts val="0"/>
              </a:spcAft>
              <a:buClr>
                <a:srgbClr val="3A3D4B"/>
              </a:buClr>
              <a:buSzPts val="1000"/>
              <a:buNone/>
              <a:defRPr sz="1000"/>
            </a:lvl5pPr>
            <a:lvl6pPr indent="-228600" lvl="5" marL="2743200" algn="l">
              <a:lnSpc>
                <a:spcPct val="90000"/>
              </a:lnSpc>
              <a:spcBef>
                <a:spcPts val="800"/>
              </a:spcBef>
              <a:spcAft>
                <a:spcPts val="0"/>
              </a:spcAft>
              <a:buClr>
                <a:schemeClr val="dk1"/>
              </a:buClr>
              <a:buSzPts val="1000"/>
              <a:buNone/>
              <a:defRPr sz="1000"/>
            </a:lvl6pPr>
            <a:lvl7pPr indent="-228600" lvl="6" marL="3200400" algn="l">
              <a:lnSpc>
                <a:spcPct val="90000"/>
              </a:lnSpc>
              <a:spcBef>
                <a:spcPts val="800"/>
              </a:spcBef>
              <a:spcAft>
                <a:spcPts val="0"/>
              </a:spcAft>
              <a:buClr>
                <a:schemeClr val="dk1"/>
              </a:buClr>
              <a:buSzPts val="1000"/>
              <a:buNone/>
              <a:defRPr sz="1000"/>
            </a:lvl7pPr>
            <a:lvl8pPr indent="-228600" lvl="7" marL="3657600" algn="l">
              <a:lnSpc>
                <a:spcPct val="90000"/>
              </a:lnSpc>
              <a:spcBef>
                <a:spcPts val="800"/>
              </a:spcBef>
              <a:spcAft>
                <a:spcPts val="0"/>
              </a:spcAft>
              <a:buClr>
                <a:schemeClr val="dk1"/>
              </a:buClr>
              <a:buSzPts val="1000"/>
              <a:buNone/>
              <a:defRPr sz="1000"/>
            </a:lvl8pPr>
            <a:lvl9pPr indent="-228600" lvl="8" marL="4114800" algn="l">
              <a:lnSpc>
                <a:spcPct val="90000"/>
              </a:lnSpc>
              <a:spcBef>
                <a:spcPts val="800"/>
              </a:spcBef>
              <a:spcAft>
                <a:spcPts val="0"/>
              </a:spcAft>
              <a:buClr>
                <a:schemeClr val="dk1"/>
              </a:buClr>
              <a:buSzPts val="1000"/>
              <a:buNone/>
              <a:defRPr sz="1000"/>
            </a:lvl9pPr>
          </a:lstStyle>
          <a:p/>
        </p:txBody>
      </p:sp>
      <p:sp>
        <p:nvSpPr>
          <p:cNvPr descr="An empty placeholder to add an image. Click on the placeholder and select the image that you wish to add" id="55" name="Google Shape;55;p24"/>
          <p:cNvSpPr/>
          <p:nvPr>
            <p:ph idx="3" type="pic"/>
          </p:nvPr>
        </p:nvSpPr>
        <p:spPr>
          <a:xfrm>
            <a:off x="6324600" y="1828801"/>
            <a:ext cx="4572000" cy="3429000"/>
          </a:xfrm>
          <a:prstGeom prst="rect">
            <a:avLst/>
          </a:prstGeom>
          <a:noFill/>
          <a:ln>
            <a:noFill/>
          </a:ln>
        </p:spPr>
      </p:sp>
      <p:sp>
        <p:nvSpPr>
          <p:cNvPr id="56" name="Google Shape;56;p24"/>
          <p:cNvSpPr txBox="1"/>
          <p:nvPr>
            <p:ph idx="4" type="body"/>
          </p:nvPr>
        </p:nvSpPr>
        <p:spPr>
          <a:xfrm>
            <a:off x="6412954" y="5333098"/>
            <a:ext cx="4420200" cy="8391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0"/>
              </a:spcBef>
              <a:spcAft>
                <a:spcPts val="0"/>
              </a:spcAft>
              <a:buClr>
                <a:schemeClr val="lt1"/>
              </a:buClr>
              <a:buSzPts val="1800"/>
              <a:buNone/>
              <a:defRPr sz="1800">
                <a:solidFill>
                  <a:schemeClr val="lt1"/>
                </a:solidFill>
              </a:defRPr>
            </a:lvl1pPr>
            <a:lvl2pPr indent="-228600" lvl="1" marL="914400" algn="l">
              <a:lnSpc>
                <a:spcPct val="90000"/>
              </a:lnSpc>
              <a:spcBef>
                <a:spcPts val="1000"/>
              </a:spcBef>
              <a:spcAft>
                <a:spcPts val="0"/>
              </a:spcAft>
              <a:buSzPts val="1400"/>
              <a:buNone/>
              <a:defRPr sz="14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000"/>
              <a:buNone/>
              <a:defRPr sz="1000"/>
            </a:lvl4pPr>
            <a:lvl5pPr indent="-228600" lvl="4" marL="2286000" algn="l">
              <a:lnSpc>
                <a:spcPct val="90000"/>
              </a:lnSpc>
              <a:spcBef>
                <a:spcPts val="800"/>
              </a:spcBef>
              <a:spcAft>
                <a:spcPts val="0"/>
              </a:spcAft>
              <a:buClr>
                <a:srgbClr val="3A3D4B"/>
              </a:buClr>
              <a:buSzPts val="1000"/>
              <a:buNone/>
              <a:defRPr sz="1000"/>
            </a:lvl5pPr>
            <a:lvl6pPr indent="-228600" lvl="5" marL="2743200" algn="l">
              <a:lnSpc>
                <a:spcPct val="90000"/>
              </a:lnSpc>
              <a:spcBef>
                <a:spcPts val="800"/>
              </a:spcBef>
              <a:spcAft>
                <a:spcPts val="0"/>
              </a:spcAft>
              <a:buClr>
                <a:schemeClr val="dk1"/>
              </a:buClr>
              <a:buSzPts val="1000"/>
              <a:buNone/>
              <a:defRPr sz="1000"/>
            </a:lvl6pPr>
            <a:lvl7pPr indent="-228600" lvl="6" marL="3200400" algn="l">
              <a:lnSpc>
                <a:spcPct val="90000"/>
              </a:lnSpc>
              <a:spcBef>
                <a:spcPts val="800"/>
              </a:spcBef>
              <a:spcAft>
                <a:spcPts val="0"/>
              </a:spcAft>
              <a:buClr>
                <a:schemeClr val="dk1"/>
              </a:buClr>
              <a:buSzPts val="1000"/>
              <a:buNone/>
              <a:defRPr sz="1000"/>
            </a:lvl7pPr>
            <a:lvl8pPr indent="-228600" lvl="7" marL="3657600" algn="l">
              <a:lnSpc>
                <a:spcPct val="90000"/>
              </a:lnSpc>
              <a:spcBef>
                <a:spcPts val="800"/>
              </a:spcBef>
              <a:spcAft>
                <a:spcPts val="0"/>
              </a:spcAft>
              <a:buClr>
                <a:schemeClr val="dk1"/>
              </a:buClr>
              <a:buSzPts val="1000"/>
              <a:buNone/>
              <a:defRPr sz="1000"/>
            </a:lvl8pPr>
            <a:lvl9pPr indent="-228600" lvl="8" marL="4114800" algn="l">
              <a:lnSpc>
                <a:spcPct val="90000"/>
              </a:lnSpc>
              <a:spcBef>
                <a:spcPts val="800"/>
              </a:spcBef>
              <a:spcAft>
                <a:spcPts val="0"/>
              </a:spcAft>
              <a:buClr>
                <a:schemeClr val="dk1"/>
              </a:buClr>
              <a:buSzPts val="1000"/>
              <a:buNone/>
              <a:defRPr sz="1000"/>
            </a:lvl9pPr>
          </a:lstStyle>
          <a:p/>
        </p:txBody>
      </p:sp>
      <p:sp>
        <p:nvSpPr>
          <p:cNvPr id="57" name="Google Shape;57;p24"/>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58" name="Shape 58"/>
        <p:cNvGrpSpPr/>
        <p:nvPr/>
      </p:nvGrpSpPr>
      <p:grpSpPr>
        <a:xfrm>
          <a:off x="0" y="0"/>
          <a:ext cx="0" cy="0"/>
          <a:chOff x="0" y="0"/>
          <a:chExt cx="0" cy="0"/>
        </a:xfrm>
      </p:grpSpPr>
      <p:sp>
        <p:nvSpPr>
          <p:cNvPr id="59" name="Google Shape;59;p16"/>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16"/>
          <p:cNvSpPr txBox="1"/>
          <p:nvPr>
            <p:ph idx="1" type="body"/>
          </p:nvPr>
        </p:nvSpPr>
        <p:spPr>
          <a:xfrm>
            <a:off x="1295400" y="1828800"/>
            <a:ext cx="9601200" cy="43434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61" name="Google Shape;61;p16"/>
          <p:cNvSpPr txBox="1"/>
          <p:nvPr>
            <p:ph idx="2" type="body"/>
          </p:nvPr>
        </p:nvSpPr>
        <p:spPr>
          <a:xfrm>
            <a:off x="6324600" y="1828799"/>
            <a:ext cx="4572000" cy="43434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62" name="Google Shape;62;p16"/>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type="title">
  <p:cSld name="TITLE">
    <p:spTree>
      <p:nvGrpSpPr>
        <p:cNvPr id="63" name="Shape 63"/>
        <p:cNvGrpSpPr/>
        <p:nvPr/>
      </p:nvGrpSpPr>
      <p:grpSpPr>
        <a:xfrm>
          <a:off x="0" y="0"/>
          <a:ext cx="0" cy="0"/>
          <a:chOff x="0" y="0"/>
          <a:chExt cx="0" cy="0"/>
        </a:xfrm>
      </p:grpSpPr>
      <p:sp>
        <p:nvSpPr>
          <p:cNvPr id="64" name="Google Shape;64;p17"/>
          <p:cNvSpPr/>
          <p:nvPr/>
        </p:nvSpPr>
        <p:spPr>
          <a:xfrm>
            <a:off x="8429022" y="0"/>
            <a:ext cx="3762978" cy="6858000"/>
          </a:xfrm>
          <a:custGeom>
            <a:rect b="b" l="l" r="r" t="t"/>
            <a:pathLst>
              <a:path extrusionOk="0" h="6858000" w="3762978">
                <a:moveTo>
                  <a:pt x="0" y="0"/>
                </a:moveTo>
                <a:lnTo>
                  <a:pt x="3762978" y="0"/>
                </a:lnTo>
                <a:lnTo>
                  <a:pt x="3762978" y="6858000"/>
                </a:lnTo>
                <a:lnTo>
                  <a:pt x="338667" y="6858000"/>
                </a:lnTo>
                <a:lnTo>
                  <a:pt x="1189567" y="4337050"/>
                </a:lnTo>
                <a:close/>
              </a:path>
            </a:pathLst>
          </a:custGeom>
          <a:solidFill>
            <a:srgbClr val="3A3D4B"/>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65" name="Google Shape;65;p17"/>
          <p:cNvSpPr/>
          <p:nvPr/>
        </p:nvSpPr>
        <p:spPr>
          <a:xfrm>
            <a:off x="8145385" y="0"/>
            <a:ext cx="1671124" cy="6858000"/>
          </a:xfrm>
          <a:custGeom>
            <a:rect b="b" l="l" r="r" t="t"/>
            <a:pathLst>
              <a:path extrusionOk="0" h="6858000" w="1254127">
                <a:moveTo>
                  <a:pt x="0" y="0"/>
                </a:moveTo>
                <a:lnTo>
                  <a:pt x="365127" y="0"/>
                </a:lnTo>
                <a:lnTo>
                  <a:pt x="1254127" y="4337050"/>
                </a:lnTo>
                <a:lnTo>
                  <a:pt x="619127" y="6858000"/>
                </a:lnTo>
                <a:lnTo>
                  <a:pt x="257175" y="6858000"/>
                </a:lnTo>
                <a:lnTo>
                  <a:pt x="892175" y="4337050"/>
                </a:lnTo>
                <a:close/>
              </a:path>
            </a:pathLst>
          </a:custGeom>
          <a:solidFill>
            <a:srgbClr val="FF914D"/>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66" name="Google Shape;66;p17"/>
          <p:cNvSpPr/>
          <p:nvPr/>
        </p:nvSpPr>
        <p:spPr>
          <a:xfrm>
            <a:off x="7807568" y="0"/>
            <a:ext cx="1527277" cy="6858000"/>
          </a:xfrm>
          <a:custGeom>
            <a:rect b="b" l="l" r="r" t="t"/>
            <a:pathLst>
              <a:path extrusionOk="0" h="6858000" w="1146174">
                <a:moveTo>
                  <a:pt x="0" y="0"/>
                </a:moveTo>
                <a:lnTo>
                  <a:pt x="253999" y="0"/>
                </a:lnTo>
                <a:lnTo>
                  <a:pt x="1146174" y="4337050"/>
                </a:lnTo>
                <a:lnTo>
                  <a:pt x="511174" y="6858000"/>
                </a:lnTo>
                <a:lnTo>
                  <a:pt x="254000" y="6858000"/>
                </a:lnTo>
                <a:lnTo>
                  <a:pt x="892175" y="4337050"/>
                </a:lnTo>
                <a:close/>
              </a:path>
            </a:pathLst>
          </a:custGeom>
          <a:solidFill>
            <a:srgbClr val="048A8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67" name="Google Shape;67;p17"/>
          <p:cNvSpPr txBox="1"/>
          <p:nvPr>
            <p:ph type="ctrTitle"/>
          </p:nvPr>
        </p:nvSpPr>
        <p:spPr>
          <a:xfrm>
            <a:off x="1295400" y="1873584"/>
            <a:ext cx="6400800" cy="256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3A3D4B"/>
              </a:buClr>
              <a:buSzPts val="4000"/>
              <a:buFont typeface="Calibri"/>
              <a:buNone/>
              <a:defRPr sz="4000">
                <a:solidFill>
                  <a:srgbClr val="3A3D4B"/>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8" name="Google Shape;68;p17"/>
          <p:cNvSpPr txBox="1"/>
          <p:nvPr>
            <p:ph idx="1" type="subTitle"/>
          </p:nvPr>
        </p:nvSpPr>
        <p:spPr>
          <a:xfrm>
            <a:off x="1295400" y="4572000"/>
            <a:ext cx="6400800" cy="16002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1200"/>
              </a:spcBef>
              <a:spcAft>
                <a:spcPts val="0"/>
              </a:spcAft>
              <a:buClr>
                <a:srgbClr val="3A3D4B"/>
              </a:buClr>
              <a:buSzPts val="2400"/>
              <a:buNone/>
              <a:defRPr sz="2400"/>
            </a:lvl1pPr>
            <a:lvl2pPr lvl="1" algn="ctr">
              <a:lnSpc>
                <a:spcPct val="90000"/>
              </a:lnSpc>
              <a:spcBef>
                <a:spcPts val="1000"/>
              </a:spcBef>
              <a:spcAft>
                <a:spcPts val="0"/>
              </a:spcAft>
              <a:buSzPts val="2000"/>
              <a:buNone/>
              <a:defRPr sz="2000"/>
            </a:lvl2pPr>
            <a:lvl3pPr lvl="2" algn="ctr">
              <a:lnSpc>
                <a:spcPct val="90000"/>
              </a:lnSpc>
              <a:spcBef>
                <a:spcPts val="800"/>
              </a:spcBef>
              <a:spcAft>
                <a:spcPts val="0"/>
              </a:spcAft>
              <a:buSzPts val="1800"/>
              <a:buNone/>
              <a:defRPr sz="1800"/>
            </a:lvl3pPr>
            <a:lvl4pPr lvl="3" algn="ctr">
              <a:lnSpc>
                <a:spcPct val="90000"/>
              </a:lnSpc>
              <a:spcBef>
                <a:spcPts val="800"/>
              </a:spcBef>
              <a:spcAft>
                <a:spcPts val="0"/>
              </a:spcAft>
              <a:buClr>
                <a:srgbClr val="3A3D4B"/>
              </a:buClr>
              <a:buSzPts val="1600"/>
              <a:buNone/>
              <a:defRPr sz="1600"/>
            </a:lvl4pPr>
            <a:lvl5pPr lvl="4" algn="ctr">
              <a:lnSpc>
                <a:spcPct val="90000"/>
              </a:lnSpc>
              <a:spcBef>
                <a:spcPts val="800"/>
              </a:spcBef>
              <a:spcAft>
                <a:spcPts val="0"/>
              </a:spcAft>
              <a:buClr>
                <a:srgbClr val="3A3D4B"/>
              </a:buClr>
              <a:buSzPts val="1600"/>
              <a:buNone/>
              <a:defRPr sz="1600"/>
            </a:lvl5pPr>
            <a:lvl6pPr lvl="5" algn="ctr">
              <a:lnSpc>
                <a:spcPct val="90000"/>
              </a:lnSpc>
              <a:spcBef>
                <a:spcPts val="800"/>
              </a:spcBef>
              <a:spcAft>
                <a:spcPts val="0"/>
              </a:spcAft>
              <a:buClr>
                <a:schemeClr val="dk1"/>
              </a:buClr>
              <a:buSzPts val="1600"/>
              <a:buNone/>
              <a:defRPr sz="1600"/>
            </a:lvl6pPr>
            <a:lvl7pPr lvl="6" algn="ctr">
              <a:lnSpc>
                <a:spcPct val="90000"/>
              </a:lnSpc>
              <a:spcBef>
                <a:spcPts val="800"/>
              </a:spcBef>
              <a:spcAft>
                <a:spcPts val="0"/>
              </a:spcAft>
              <a:buClr>
                <a:schemeClr val="dk1"/>
              </a:buClr>
              <a:buSzPts val="1600"/>
              <a:buNone/>
              <a:defRPr sz="1600"/>
            </a:lvl7pPr>
            <a:lvl8pPr lvl="7" algn="ctr">
              <a:lnSpc>
                <a:spcPct val="90000"/>
              </a:lnSpc>
              <a:spcBef>
                <a:spcPts val="800"/>
              </a:spcBef>
              <a:spcAft>
                <a:spcPts val="0"/>
              </a:spcAft>
              <a:buClr>
                <a:schemeClr val="dk1"/>
              </a:buClr>
              <a:buSzPts val="1600"/>
              <a:buNone/>
              <a:defRPr sz="1600"/>
            </a:lvl8pPr>
            <a:lvl9pPr lvl="8" algn="ctr">
              <a:lnSpc>
                <a:spcPct val="90000"/>
              </a:lnSpc>
              <a:spcBef>
                <a:spcPts val="800"/>
              </a:spcBef>
              <a:spcAft>
                <a:spcPts val="0"/>
              </a:spcAft>
              <a:buClr>
                <a:schemeClr val="dk1"/>
              </a:buClr>
              <a:buSzPts val="1600"/>
              <a:buNone/>
              <a:defRPr sz="1600"/>
            </a:lvl9pPr>
          </a:lstStyle>
          <a:p/>
        </p:txBody>
      </p:sp>
      <p:sp>
        <p:nvSpPr>
          <p:cNvPr id="69" name="Google Shape;69;p17"/>
          <p:cNvSpPr txBox="1"/>
          <p:nvPr>
            <p:ph idx="12" type="sldNum"/>
          </p:nvPr>
        </p:nvSpPr>
        <p:spPr>
          <a:xfrm>
            <a:off x="11409045" y="6333134"/>
            <a:ext cx="731700" cy="525000"/>
          </a:xfrm>
          <a:prstGeom prst="rect">
            <a:avLst/>
          </a:prstGeom>
          <a:noFill/>
          <a:ln>
            <a:noFill/>
          </a:ln>
        </p:spPr>
        <p:txBody>
          <a:bodyPr anchorCtr="0" anchor="t"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3.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0" Type="http://schemas.openxmlformats.org/officeDocument/2006/relationships/theme" Target="../theme/theme1.xml"/><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9" Type="http://schemas.openxmlformats.org/officeDocument/2006/relationships/slideLayout" Target="../slideLayouts/slideLayout22.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0" Type="http://schemas.openxmlformats.org/officeDocument/2006/relationships/slideLayout" Target="../slideLayouts/slideLayout32.xml"/><Relationship Id="rId13" Type="http://schemas.openxmlformats.org/officeDocument/2006/relationships/slideLayout" Target="../slideLayouts/slideLayout35.xml"/><Relationship Id="rId12" Type="http://schemas.openxmlformats.org/officeDocument/2006/relationships/slideLayout" Target="../slideLayouts/slideLayout34.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5" Type="http://schemas.openxmlformats.org/officeDocument/2006/relationships/slideLayout" Target="../slideLayouts/slideLayout37.xml"/><Relationship Id="rId14" Type="http://schemas.openxmlformats.org/officeDocument/2006/relationships/slideLayout" Target="../slideLayouts/slideLayout36.xml"/><Relationship Id="rId16" Type="http://schemas.openxmlformats.org/officeDocument/2006/relationships/theme" Target="../theme/theme4.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3"/>
          <p:cNvSpPr/>
          <p:nvPr/>
        </p:nvSpPr>
        <p:spPr>
          <a:xfrm>
            <a:off x="0" y="0"/>
            <a:ext cx="12192000" cy="1371600"/>
          </a:xfrm>
          <a:prstGeom prst="rect">
            <a:avLst/>
          </a:prstGeom>
          <a:solidFill>
            <a:srgbClr val="3A3D4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11" name="Google Shape;11;p13"/>
          <p:cNvSpPr/>
          <p:nvPr/>
        </p:nvSpPr>
        <p:spPr>
          <a:xfrm>
            <a:off x="0" y="1371600"/>
            <a:ext cx="12192000" cy="82200"/>
          </a:xfrm>
          <a:prstGeom prst="rect">
            <a:avLst/>
          </a:prstGeom>
          <a:solidFill>
            <a:srgbClr val="FF914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12" name="Google Shape;12;p13"/>
          <p:cNvSpPr/>
          <p:nvPr/>
        </p:nvSpPr>
        <p:spPr>
          <a:xfrm>
            <a:off x="0" y="1443006"/>
            <a:ext cx="12192000" cy="82200"/>
          </a:xfrm>
          <a:prstGeom prst="rect">
            <a:avLst/>
          </a:prstGeom>
          <a:solidFill>
            <a:srgbClr val="048A8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13" name="Google Shape;13;p13"/>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marR="0" rtl="0" algn="l">
              <a:lnSpc>
                <a:spcPct val="90000"/>
              </a:lnSpc>
              <a:spcBef>
                <a:spcPts val="0"/>
              </a:spcBef>
              <a:spcAft>
                <a:spcPts val="0"/>
              </a:spcAft>
              <a:buClr>
                <a:schemeClr val="lt1"/>
              </a:buClr>
              <a:buSzPts val="4000"/>
              <a:buFont typeface="Calibri"/>
              <a:buNone/>
              <a:defRPr b="0" i="0" sz="4000" u="none" cap="none" strike="noStrike">
                <a:solidFill>
                  <a:schemeClr val="l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4" name="Google Shape;14;p13"/>
          <p:cNvSpPr txBox="1"/>
          <p:nvPr>
            <p:ph idx="1" type="body"/>
          </p:nvPr>
        </p:nvSpPr>
        <p:spPr>
          <a:xfrm>
            <a:off x="1295400" y="1828800"/>
            <a:ext cx="9601200" cy="4343400"/>
          </a:xfrm>
          <a:prstGeom prst="rect">
            <a:avLst/>
          </a:prstGeom>
          <a:noFill/>
          <a:ln>
            <a:noFill/>
          </a:ln>
        </p:spPr>
        <p:txBody>
          <a:bodyPr anchorCtr="0" anchor="t" bIns="45700" lIns="91425" spcFirstLastPara="1" rIns="91425" wrap="square" tIns="45700">
            <a:normAutofit/>
          </a:bodyPr>
          <a:lstStyle>
            <a:lvl1pPr indent="-381000" lvl="0" marL="457200" marR="0" rtl="0" algn="l">
              <a:lnSpc>
                <a:spcPct val="90000"/>
              </a:lnSpc>
              <a:spcBef>
                <a:spcPts val="1800"/>
              </a:spcBef>
              <a:spcAft>
                <a:spcPts val="0"/>
              </a:spcAft>
              <a:buClr>
                <a:srgbClr val="3A3D4B"/>
              </a:buClr>
              <a:buSzPts val="2400"/>
              <a:buFont typeface="Arial"/>
              <a:buChar char="•"/>
              <a:defRPr b="0" i="0" sz="2400" u="none" cap="none" strike="noStrike">
                <a:solidFill>
                  <a:srgbClr val="3A3D4B"/>
                </a:solidFill>
                <a:latin typeface="Calibri"/>
                <a:ea typeface="Calibri"/>
                <a:cs typeface="Calibri"/>
                <a:sym typeface="Calibri"/>
              </a:defRPr>
            </a:lvl1pPr>
            <a:lvl2pPr indent="-355600" lvl="1" marL="914400" marR="0" rtl="0" algn="l">
              <a:lnSpc>
                <a:spcPct val="90000"/>
              </a:lnSpc>
              <a:spcBef>
                <a:spcPts val="1000"/>
              </a:spcBef>
              <a:spcAft>
                <a:spcPts val="0"/>
              </a:spcAft>
              <a:buClr>
                <a:srgbClr val="FF914D"/>
              </a:buClr>
              <a:buSzPts val="2000"/>
              <a:buFont typeface="Arial"/>
              <a:buChar char="•"/>
              <a:defRPr b="0" i="0" sz="2000" u="none" cap="none" strike="noStrike">
                <a:solidFill>
                  <a:srgbClr val="3A3D4B"/>
                </a:solidFill>
                <a:latin typeface="Calibri"/>
                <a:ea typeface="Calibri"/>
                <a:cs typeface="Calibri"/>
                <a:sym typeface="Calibri"/>
              </a:defRPr>
            </a:lvl2pPr>
            <a:lvl3pPr indent="-342900" lvl="2" marL="1371600" marR="0" rtl="0" algn="l">
              <a:lnSpc>
                <a:spcPct val="90000"/>
              </a:lnSpc>
              <a:spcBef>
                <a:spcPts val="800"/>
              </a:spcBef>
              <a:spcAft>
                <a:spcPts val="0"/>
              </a:spcAft>
              <a:buClr>
                <a:srgbClr val="048A81"/>
              </a:buClr>
              <a:buSzPts val="1800"/>
              <a:buFont typeface="Noto Sans Symbols"/>
              <a:buChar char="✔"/>
              <a:defRPr b="0" i="0" sz="1800" u="none" cap="none" strike="noStrike">
                <a:solidFill>
                  <a:srgbClr val="3A3D4B"/>
                </a:solidFill>
                <a:latin typeface="Calibri"/>
                <a:ea typeface="Calibri"/>
                <a:cs typeface="Calibri"/>
                <a:sym typeface="Calibri"/>
              </a:defRPr>
            </a:lvl3pPr>
            <a:lvl4pPr indent="-330200" lvl="3" marL="1828800" marR="0" rtl="0" algn="l">
              <a:lnSpc>
                <a:spcPct val="90000"/>
              </a:lnSpc>
              <a:spcBef>
                <a:spcPts val="800"/>
              </a:spcBef>
              <a:spcAft>
                <a:spcPts val="0"/>
              </a:spcAft>
              <a:buClr>
                <a:srgbClr val="3A3D4B"/>
              </a:buClr>
              <a:buSzPts val="1600"/>
              <a:buFont typeface="Arial"/>
              <a:buChar char="•"/>
              <a:defRPr b="0" i="0" sz="1600" u="none" cap="none" strike="noStrike">
                <a:solidFill>
                  <a:srgbClr val="3A3D4B"/>
                </a:solidFill>
                <a:latin typeface="Calibri"/>
                <a:ea typeface="Calibri"/>
                <a:cs typeface="Calibri"/>
                <a:sym typeface="Calibri"/>
              </a:defRPr>
            </a:lvl4pPr>
            <a:lvl5pPr indent="-330200" lvl="4" marL="2286000" marR="0" rtl="0" algn="l">
              <a:lnSpc>
                <a:spcPct val="90000"/>
              </a:lnSpc>
              <a:spcBef>
                <a:spcPts val="800"/>
              </a:spcBef>
              <a:spcAft>
                <a:spcPts val="0"/>
              </a:spcAft>
              <a:buClr>
                <a:srgbClr val="3A3D4B"/>
              </a:buClr>
              <a:buSzPts val="1600"/>
              <a:buFont typeface="Arial"/>
              <a:buChar char="•"/>
              <a:defRPr b="0" i="0" sz="1600" u="none" cap="none" strike="noStrike">
                <a:solidFill>
                  <a:srgbClr val="3A3D4B"/>
                </a:solidFill>
                <a:latin typeface="Calibri"/>
                <a:ea typeface="Calibri"/>
                <a:cs typeface="Calibri"/>
                <a:sym typeface="Calibri"/>
              </a:defRPr>
            </a:lvl5pPr>
            <a:lvl6pPr indent="-330200" lvl="5" marL="27432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6pPr>
            <a:lvl7pPr indent="-330200" lvl="6" marL="32004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7pPr>
            <a:lvl8pPr indent="-330200" lvl="7" marL="36576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8pPr>
            <a:lvl9pPr indent="-330200" lvl="8" marL="41148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9pPr>
          </a:lstStyle>
          <a:p/>
        </p:txBody>
      </p:sp>
      <p:sp>
        <p:nvSpPr>
          <p:cNvPr id="15" name="Google Shape;15;p13"/>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9pPr>
          </a:lstStyle>
          <a:p/>
        </p:txBody>
      </p:sp>
      <p:sp>
        <p:nvSpPr>
          <p:cNvPr id="16" name="Google Shape;16;p13"/>
          <p:cNvSpPr txBox="1"/>
          <p:nvPr>
            <p:ph idx="10" type="dt"/>
          </p:nvPr>
        </p:nvSpPr>
        <p:spPr>
          <a:xfrm>
            <a:off x="7791449" y="6374999"/>
            <a:ext cx="1480800" cy="274200"/>
          </a:xfrm>
          <a:prstGeom prst="rect">
            <a:avLst/>
          </a:prstGeom>
          <a:noFill/>
          <a:ln>
            <a:noFill/>
          </a:ln>
        </p:spPr>
        <p:txBody>
          <a:bodyPr anchorCtr="0" anchor="ctr"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100" u="none" cap="none" strike="noStrike">
                <a:solidFill>
                  <a:schemeClr val="dk1"/>
                </a:solidFill>
                <a:latin typeface="Book Antiqua"/>
                <a:ea typeface="Book Antiqua"/>
                <a:cs typeface="Book Antiqua"/>
                <a:sym typeface="Book Antiqu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9pPr>
          </a:lstStyle>
          <a:p/>
        </p:txBody>
      </p:sp>
      <p:sp>
        <p:nvSpPr>
          <p:cNvPr id="17" name="Google Shape;17;p13"/>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mc:Choice Requires="p14">
      <p:transition spd="slow" p14:dur="700">
        <p:fade/>
      </p:transition>
    </mc:Choice>
    <mc:Fallback>
      <p:transition spd="slow">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2" name="Shape 92"/>
        <p:cNvGrpSpPr/>
        <p:nvPr/>
      </p:nvGrpSpPr>
      <p:grpSpPr>
        <a:xfrm>
          <a:off x="0" y="0"/>
          <a:ext cx="0" cy="0"/>
          <a:chOff x="0" y="0"/>
          <a:chExt cx="0" cy="0"/>
        </a:xfrm>
      </p:grpSpPr>
      <p:sp>
        <p:nvSpPr>
          <p:cNvPr id="93" name="Google Shape;93;g365ad869b3a_0_790"/>
          <p:cNvSpPr/>
          <p:nvPr/>
        </p:nvSpPr>
        <p:spPr>
          <a:xfrm>
            <a:off x="0" y="0"/>
            <a:ext cx="12192000" cy="1371600"/>
          </a:xfrm>
          <a:prstGeom prst="rect">
            <a:avLst/>
          </a:prstGeom>
          <a:solidFill>
            <a:srgbClr val="3A3D4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94" name="Google Shape;94;g365ad869b3a_0_790"/>
          <p:cNvSpPr/>
          <p:nvPr/>
        </p:nvSpPr>
        <p:spPr>
          <a:xfrm>
            <a:off x="0" y="1371600"/>
            <a:ext cx="12192000" cy="82200"/>
          </a:xfrm>
          <a:prstGeom prst="rect">
            <a:avLst/>
          </a:prstGeom>
          <a:solidFill>
            <a:srgbClr val="FF914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95" name="Google Shape;95;g365ad869b3a_0_790"/>
          <p:cNvSpPr/>
          <p:nvPr/>
        </p:nvSpPr>
        <p:spPr>
          <a:xfrm>
            <a:off x="0" y="1443006"/>
            <a:ext cx="12192000" cy="82200"/>
          </a:xfrm>
          <a:prstGeom prst="rect">
            <a:avLst/>
          </a:prstGeom>
          <a:solidFill>
            <a:srgbClr val="048A8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96" name="Google Shape;96;g365ad869b3a_0_790"/>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marR="0" algn="l">
              <a:lnSpc>
                <a:spcPct val="90000"/>
              </a:lnSpc>
              <a:spcBef>
                <a:spcPts val="0"/>
              </a:spcBef>
              <a:spcAft>
                <a:spcPts val="0"/>
              </a:spcAft>
              <a:buClr>
                <a:schemeClr val="lt1"/>
              </a:buClr>
              <a:buSzPts val="4000"/>
              <a:buFont typeface="Calibri"/>
              <a:buNone/>
              <a:defRPr b="0" i="0" sz="4000" u="none" cap="none" strike="noStrike">
                <a:solidFill>
                  <a:schemeClr val="lt1"/>
                </a:solidFill>
                <a:latin typeface="Calibri"/>
                <a:ea typeface="Calibri"/>
                <a:cs typeface="Calibri"/>
                <a:sym typeface="Calibri"/>
              </a:defRPr>
            </a:lvl1pPr>
            <a:lvl2pPr lvl="1"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97" name="Google Shape;97;g365ad869b3a_0_790"/>
          <p:cNvSpPr txBox="1"/>
          <p:nvPr>
            <p:ph idx="1" type="body"/>
          </p:nvPr>
        </p:nvSpPr>
        <p:spPr>
          <a:xfrm>
            <a:off x="1295400" y="1828800"/>
            <a:ext cx="9601200" cy="4343400"/>
          </a:xfrm>
          <a:prstGeom prst="rect">
            <a:avLst/>
          </a:prstGeom>
          <a:noFill/>
          <a:ln>
            <a:noFill/>
          </a:ln>
        </p:spPr>
        <p:txBody>
          <a:bodyPr anchorCtr="0" anchor="t" bIns="45700" lIns="91425" spcFirstLastPara="1" rIns="91425" wrap="square" tIns="45700">
            <a:normAutofit/>
          </a:bodyPr>
          <a:lstStyle>
            <a:lvl1pPr indent="-381000" lvl="0" marL="457200" marR="0" algn="l">
              <a:lnSpc>
                <a:spcPct val="90000"/>
              </a:lnSpc>
              <a:spcBef>
                <a:spcPts val="1800"/>
              </a:spcBef>
              <a:spcAft>
                <a:spcPts val="0"/>
              </a:spcAft>
              <a:buClr>
                <a:srgbClr val="3A3D4B"/>
              </a:buClr>
              <a:buSzPts val="2400"/>
              <a:buFont typeface="Arial"/>
              <a:buChar char="•"/>
              <a:defRPr b="0" i="0" sz="2400" u="none" cap="none" strike="noStrike">
                <a:solidFill>
                  <a:srgbClr val="3A3D4B"/>
                </a:solidFill>
                <a:latin typeface="Calibri"/>
                <a:ea typeface="Calibri"/>
                <a:cs typeface="Calibri"/>
                <a:sym typeface="Calibri"/>
              </a:defRPr>
            </a:lvl1pPr>
            <a:lvl2pPr indent="-355600" lvl="1" marL="914400" marR="0" algn="l">
              <a:lnSpc>
                <a:spcPct val="90000"/>
              </a:lnSpc>
              <a:spcBef>
                <a:spcPts val="1000"/>
              </a:spcBef>
              <a:spcAft>
                <a:spcPts val="0"/>
              </a:spcAft>
              <a:buClr>
                <a:srgbClr val="FF914D"/>
              </a:buClr>
              <a:buSzPts val="2000"/>
              <a:buFont typeface="Arial"/>
              <a:buChar char="•"/>
              <a:defRPr b="0" i="0" sz="2000" u="none" cap="none" strike="noStrike">
                <a:solidFill>
                  <a:srgbClr val="3A3D4B"/>
                </a:solidFill>
                <a:latin typeface="Calibri"/>
                <a:ea typeface="Calibri"/>
                <a:cs typeface="Calibri"/>
                <a:sym typeface="Calibri"/>
              </a:defRPr>
            </a:lvl2pPr>
            <a:lvl3pPr indent="-342900" lvl="2" marL="1371600" marR="0" algn="l">
              <a:lnSpc>
                <a:spcPct val="90000"/>
              </a:lnSpc>
              <a:spcBef>
                <a:spcPts val="800"/>
              </a:spcBef>
              <a:spcAft>
                <a:spcPts val="0"/>
              </a:spcAft>
              <a:buClr>
                <a:srgbClr val="048A81"/>
              </a:buClr>
              <a:buSzPts val="1800"/>
              <a:buFont typeface="Noto Sans Symbols"/>
              <a:buChar char="✔"/>
              <a:defRPr b="0" i="0" sz="1800" u="none" cap="none" strike="noStrike">
                <a:solidFill>
                  <a:srgbClr val="3A3D4B"/>
                </a:solidFill>
                <a:latin typeface="Calibri"/>
                <a:ea typeface="Calibri"/>
                <a:cs typeface="Calibri"/>
                <a:sym typeface="Calibri"/>
              </a:defRPr>
            </a:lvl3pPr>
            <a:lvl4pPr indent="-330200" lvl="3" marL="1828800" marR="0" algn="l">
              <a:lnSpc>
                <a:spcPct val="90000"/>
              </a:lnSpc>
              <a:spcBef>
                <a:spcPts val="800"/>
              </a:spcBef>
              <a:spcAft>
                <a:spcPts val="0"/>
              </a:spcAft>
              <a:buClr>
                <a:srgbClr val="3A3D4B"/>
              </a:buClr>
              <a:buSzPts val="1600"/>
              <a:buFont typeface="Arial"/>
              <a:buChar char="•"/>
              <a:defRPr b="0" i="0" sz="1600" u="none" cap="none" strike="noStrike">
                <a:solidFill>
                  <a:srgbClr val="3A3D4B"/>
                </a:solidFill>
                <a:latin typeface="Calibri"/>
                <a:ea typeface="Calibri"/>
                <a:cs typeface="Calibri"/>
                <a:sym typeface="Calibri"/>
              </a:defRPr>
            </a:lvl4pPr>
            <a:lvl5pPr indent="-330200" lvl="4" marL="2286000" marR="0" algn="l">
              <a:lnSpc>
                <a:spcPct val="90000"/>
              </a:lnSpc>
              <a:spcBef>
                <a:spcPts val="800"/>
              </a:spcBef>
              <a:spcAft>
                <a:spcPts val="0"/>
              </a:spcAft>
              <a:buClr>
                <a:srgbClr val="3A3D4B"/>
              </a:buClr>
              <a:buSzPts val="1600"/>
              <a:buFont typeface="Arial"/>
              <a:buChar char="•"/>
              <a:defRPr b="0" i="0" sz="1600" u="none" cap="none" strike="noStrike">
                <a:solidFill>
                  <a:srgbClr val="3A3D4B"/>
                </a:solidFill>
                <a:latin typeface="Calibri"/>
                <a:ea typeface="Calibri"/>
                <a:cs typeface="Calibri"/>
                <a:sym typeface="Calibri"/>
              </a:defRPr>
            </a:lvl5pPr>
            <a:lvl6pPr indent="-330200" lvl="5" marL="2743200" marR="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6pPr>
            <a:lvl7pPr indent="-330200" lvl="6" marL="3200400" marR="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7pPr>
            <a:lvl8pPr indent="-330200" lvl="7" marL="3657600" marR="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8pPr>
            <a:lvl9pPr indent="-330200" lvl="8" marL="4114800" marR="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9pPr>
          </a:lstStyle>
          <a:p/>
        </p:txBody>
      </p:sp>
      <p:sp>
        <p:nvSpPr>
          <p:cNvPr id="98" name="Google Shape;98;g365ad869b3a_0_790"/>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2pPr>
            <a:lvl3pPr lvl="2" marR="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3pPr>
            <a:lvl4pPr lvl="3" marR="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4pPr>
            <a:lvl5pPr lvl="4" marR="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5pPr>
            <a:lvl6pPr lvl="5" marR="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6pPr>
            <a:lvl7pPr lvl="6" marR="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7pPr>
            <a:lvl8pPr lvl="7" marR="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8pPr>
            <a:lvl9pPr lvl="8" marR="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9pPr>
          </a:lstStyle>
          <a:p/>
        </p:txBody>
      </p:sp>
      <p:sp>
        <p:nvSpPr>
          <p:cNvPr id="99" name="Google Shape;99;g365ad869b3a_0_790"/>
          <p:cNvSpPr txBox="1"/>
          <p:nvPr>
            <p:ph idx="10" type="dt"/>
          </p:nvPr>
        </p:nvSpPr>
        <p:spPr>
          <a:xfrm>
            <a:off x="7791449" y="6374999"/>
            <a:ext cx="1480800" cy="274200"/>
          </a:xfrm>
          <a:prstGeom prst="rect">
            <a:avLst/>
          </a:prstGeom>
          <a:noFill/>
          <a:ln>
            <a:noFill/>
          </a:ln>
        </p:spPr>
        <p:txBody>
          <a:bodyPr anchorCtr="0" anchor="ctr" bIns="45700" lIns="91425" spcFirstLastPara="1" rIns="91425" wrap="square" tIns="45700">
            <a:noAutofit/>
          </a:bodyPr>
          <a:lstStyle>
            <a:lvl1pPr lvl="0" marR="0" algn="r">
              <a:lnSpc>
                <a:spcPct val="100000"/>
              </a:lnSpc>
              <a:spcBef>
                <a:spcPts val="0"/>
              </a:spcBef>
              <a:spcAft>
                <a:spcPts val="0"/>
              </a:spcAft>
              <a:buClr>
                <a:srgbClr val="000000"/>
              </a:buClr>
              <a:buSzPts val="1400"/>
              <a:buFont typeface="Arial"/>
              <a:buNone/>
              <a:defRPr b="0" i="0" sz="1100" u="none" cap="none" strike="noStrike">
                <a:solidFill>
                  <a:schemeClr val="dk1"/>
                </a:solidFill>
                <a:latin typeface="Book Antiqua"/>
                <a:ea typeface="Book Antiqua"/>
                <a:cs typeface="Book Antiqua"/>
                <a:sym typeface="Book Antiqua"/>
              </a:defRPr>
            </a:lvl1pPr>
            <a:lvl2pPr lvl="1" marR="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2pPr>
            <a:lvl3pPr lvl="2" marR="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3pPr>
            <a:lvl4pPr lvl="3" marR="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4pPr>
            <a:lvl5pPr lvl="4" marR="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5pPr>
            <a:lvl6pPr lvl="5" marR="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6pPr>
            <a:lvl7pPr lvl="6" marR="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7pPr>
            <a:lvl8pPr lvl="7" marR="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8pPr>
            <a:lvl9pPr lvl="8" marR="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9pPr>
          </a:lstStyle>
          <a:p/>
        </p:txBody>
      </p:sp>
      <p:sp>
        <p:nvSpPr>
          <p:cNvPr id="100" name="Google Shape;100;g365ad869b3a_0_790"/>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Lst>
  <mc:AlternateContent>
    <mc:Choice Requires="p14">
      <p:transition spd="slow" p14:dur="700">
        <p:fade/>
      </p:transition>
    </mc:Choice>
    <mc:Fallback>
      <p:transition spd="slow">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67" name="Shape 167"/>
        <p:cNvGrpSpPr/>
        <p:nvPr/>
      </p:nvGrpSpPr>
      <p:grpSpPr>
        <a:xfrm>
          <a:off x="0" y="0"/>
          <a:ext cx="0" cy="0"/>
          <a:chOff x="0" y="0"/>
          <a:chExt cx="0" cy="0"/>
        </a:xfrm>
      </p:grpSpPr>
      <p:sp>
        <p:nvSpPr>
          <p:cNvPr id="168" name="Google Shape;168;g365ad869b3a_0_1811"/>
          <p:cNvSpPr/>
          <p:nvPr/>
        </p:nvSpPr>
        <p:spPr>
          <a:xfrm>
            <a:off x="0" y="0"/>
            <a:ext cx="12192000" cy="1371600"/>
          </a:xfrm>
          <a:prstGeom prst="rect">
            <a:avLst/>
          </a:prstGeom>
          <a:solidFill>
            <a:srgbClr val="3A3D4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Book Antiqua"/>
              <a:ea typeface="Book Antiqua"/>
              <a:cs typeface="Book Antiqua"/>
              <a:sym typeface="Book Antiqua"/>
            </a:endParaRPr>
          </a:p>
        </p:txBody>
      </p:sp>
      <p:sp>
        <p:nvSpPr>
          <p:cNvPr id="169" name="Google Shape;169;g365ad869b3a_0_1811"/>
          <p:cNvSpPr/>
          <p:nvPr/>
        </p:nvSpPr>
        <p:spPr>
          <a:xfrm>
            <a:off x="0" y="1371600"/>
            <a:ext cx="12192000" cy="82500"/>
          </a:xfrm>
          <a:prstGeom prst="rect">
            <a:avLst/>
          </a:prstGeom>
          <a:solidFill>
            <a:srgbClr val="FF914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Book Antiqua"/>
              <a:ea typeface="Book Antiqua"/>
              <a:cs typeface="Book Antiqua"/>
              <a:sym typeface="Book Antiqua"/>
            </a:endParaRPr>
          </a:p>
        </p:txBody>
      </p:sp>
      <p:sp>
        <p:nvSpPr>
          <p:cNvPr id="170" name="Google Shape;170;g365ad869b3a_0_1811"/>
          <p:cNvSpPr/>
          <p:nvPr/>
        </p:nvSpPr>
        <p:spPr>
          <a:xfrm>
            <a:off x="0" y="1443006"/>
            <a:ext cx="12192000" cy="82500"/>
          </a:xfrm>
          <a:prstGeom prst="rect">
            <a:avLst/>
          </a:prstGeom>
          <a:solidFill>
            <a:srgbClr val="048A8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Book Antiqua"/>
              <a:ea typeface="Book Antiqua"/>
              <a:cs typeface="Book Antiqua"/>
              <a:sym typeface="Book Antiqua"/>
            </a:endParaRPr>
          </a:p>
        </p:txBody>
      </p:sp>
      <p:sp>
        <p:nvSpPr>
          <p:cNvPr id="171" name="Google Shape;171;g365ad869b3a_0_1811"/>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marR="0" algn="l">
              <a:lnSpc>
                <a:spcPct val="90000"/>
              </a:lnSpc>
              <a:spcBef>
                <a:spcPts val="0"/>
              </a:spcBef>
              <a:spcAft>
                <a:spcPts val="0"/>
              </a:spcAft>
              <a:buClr>
                <a:schemeClr val="lt1"/>
              </a:buClr>
              <a:buSzPts val="4000"/>
              <a:buFont typeface="Calibri"/>
              <a:buNone/>
              <a:defRPr b="0" i="0" sz="4000" u="none" cap="none" strike="noStrike">
                <a:solidFill>
                  <a:schemeClr val="lt1"/>
                </a:solidFill>
                <a:latin typeface="Calibri"/>
                <a:ea typeface="Calibri"/>
                <a:cs typeface="Calibri"/>
                <a:sym typeface="Calibri"/>
              </a:defRPr>
            </a:lvl1pPr>
            <a:lvl2pPr lvl="1" marR="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9pPr>
          </a:lstStyle>
          <a:p/>
        </p:txBody>
      </p:sp>
      <p:sp>
        <p:nvSpPr>
          <p:cNvPr id="172" name="Google Shape;172;g365ad869b3a_0_1811"/>
          <p:cNvSpPr txBox="1"/>
          <p:nvPr>
            <p:ph idx="1" type="body"/>
          </p:nvPr>
        </p:nvSpPr>
        <p:spPr>
          <a:xfrm>
            <a:off x="1295400" y="1828800"/>
            <a:ext cx="9601200" cy="4343700"/>
          </a:xfrm>
          <a:prstGeom prst="rect">
            <a:avLst/>
          </a:prstGeom>
          <a:noFill/>
          <a:ln>
            <a:noFill/>
          </a:ln>
        </p:spPr>
        <p:txBody>
          <a:bodyPr anchorCtr="0" anchor="t" bIns="45700" lIns="91425" spcFirstLastPara="1" rIns="91425" wrap="square" tIns="45700">
            <a:normAutofit/>
          </a:bodyPr>
          <a:lstStyle>
            <a:lvl1pPr indent="-381000" lvl="0" marL="457200" marR="0" algn="l">
              <a:lnSpc>
                <a:spcPct val="90000"/>
              </a:lnSpc>
              <a:spcBef>
                <a:spcPts val="1900"/>
              </a:spcBef>
              <a:spcAft>
                <a:spcPts val="0"/>
              </a:spcAft>
              <a:buClr>
                <a:srgbClr val="3A3D4B"/>
              </a:buClr>
              <a:buSzPts val="2400"/>
              <a:buFont typeface="Arial"/>
              <a:buChar char="•"/>
              <a:defRPr b="0" i="0" sz="2400" u="none" cap="none" strike="noStrike">
                <a:solidFill>
                  <a:srgbClr val="3A3D4B"/>
                </a:solidFill>
                <a:latin typeface="Calibri"/>
                <a:ea typeface="Calibri"/>
                <a:cs typeface="Calibri"/>
                <a:sym typeface="Calibri"/>
              </a:defRPr>
            </a:lvl1pPr>
            <a:lvl2pPr indent="-355600" lvl="1" marL="914400" marR="0" algn="l">
              <a:lnSpc>
                <a:spcPct val="90000"/>
              </a:lnSpc>
              <a:spcBef>
                <a:spcPts val="1100"/>
              </a:spcBef>
              <a:spcAft>
                <a:spcPts val="0"/>
              </a:spcAft>
              <a:buClr>
                <a:srgbClr val="FF914D"/>
              </a:buClr>
              <a:buSzPts val="2000"/>
              <a:buFont typeface="Arial"/>
              <a:buChar char="•"/>
              <a:defRPr b="0" i="0" sz="2000" u="none" cap="none" strike="noStrike">
                <a:solidFill>
                  <a:srgbClr val="3A3D4B"/>
                </a:solidFill>
                <a:latin typeface="Calibri"/>
                <a:ea typeface="Calibri"/>
                <a:cs typeface="Calibri"/>
                <a:sym typeface="Calibri"/>
              </a:defRPr>
            </a:lvl2pPr>
            <a:lvl3pPr indent="-349250" lvl="2" marL="1371600" marR="0" algn="l">
              <a:lnSpc>
                <a:spcPct val="90000"/>
              </a:lnSpc>
              <a:spcBef>
                <a:spcPts val="800"/>
              </a:spcBef>
              <a:spcAft>
                <a:spcPts val="0"/>
              </a:spcAft>
              <a:buClr>
                <a:srgbClr val="048A81"/>
              </a:buClr>
              <a:buSzPts val="1900"/>
              <a:buFont typeface="Noto Sans Symbols"/>
              <a:buChar char="✔"/>
              <a:defRPr b="0" i="0" sz="1900" u="none" cap="none" strike="noStrike">
                <a:solidFill>
                  <a:srgbClr val="3A3D4B"/>
                </a:solidFill>
                <a:latin typeface="Calibri"/>
                <a:ea typeface="Calibri"/>
                <a:cs typeface="Calibri"/>
                <a:sym typeface="Calibri"/>
              </a:defRPr>
            </a:lvl3pPr>
            <a:lvl4pPr indent="-330200" lvl="3" marL="1828800" marR="0" algn="l">
              <a:lnSpc>
                <a:spcPct val="90000"/>
              </a:lnSpc>
              <a:spcBef>
                <a:spcPts val="800"/>
              </a:spcBef>
              <a:spcAft>
                <a:spcPts val="0"/>
              </a:spcAft>
              <a:buClr>
                <a:srgbClr val="3A3D4B"/>
              </a:buClr>
              <a:buSzPts val="1600"/>
              <a:buFont typeface="Arial"/>
              <a:buChar char="•"/>
              <a:defRPr b="0" i="0" sz="1600" u="none" cap="none" strike="noStrike">
                <a:solidFill>
                  <a:srgbClr val="3A3D4B"/>
                </a:solidFill>
                <a:latin typeface="Calibri"/>
                <a:ea typeface="Calibri"/>
                <a:cs typeface="Calibri"/>
                <a:sym typeface="Calibri"/>
              </a:defRPr>
            </a:lvl4pPr>
            <a:lvl5pPr indent="-330200" lvl="4" marL="2286000" marR="0" algn="l">
              <a:lnSpc>
                <a:spcPct val="90000"/>
              </a:lnSpc>
              <a:spcBef>
                <a:spcPts val="800"/>
              </a:spcBef>
              <a:spcAft>
                <a:spcPts val="0"/>
              </a:spcAft>
              <a:buClr>
                <a:srgbClr val="3A3D4B"/>
              </a:buClr>
              <a:buSzPts val="1600"/>
              <a:buFont typeface="Arial"/>
              <a:buChar char="•"/>
              <a:defRPr b="0" i="0" sz="1600" u="none" cap="none" strike="noStrike">
                <a:solidFill>
                  <a:srgbClr val="3A3D4B"/>
                </a:solidFill>
                <a:latin typeface="Calibri"/>
                <a:ea typeface="Calibri"/>
                <a:cs typeface="Calibri"/>
                <a:sym typeface="Calibri"/>
              </a:defRPr>
            </a:lvl5pPr>
            <a:lvl6pPr indent="-330200" lvl="5" marL="2743200" marR="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6pPr>
            <a:lvl7pPr indent="-330200" lvl="6" marL="3200400" marR="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7pPr>
            <a:lvl8pPr indent="-330200" lvl="7" marL="3657600" marR="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8pPr>
            <a:lvl9pPr indent="-330200" lvl="8" marL="4114800" marR="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9pPr>
          </a:lstStyle>
          <a:p/>
        </p:txBody>
      </p:sp>
      <p:sp>
        <p:nvSpPr>
          <p:cNvPr id="173" name="Google Shape;173;g365ad869b3a_0_1811"/>
          <p:cNvSpPr txBox="1"/>
          <p:nvPr>
            <p:ph idx="11" type="ftr"/>
          </p:nvPr>
        </p:nvSpPr>
        <p:spPr>
          <a:xfrm>
            <a:off x="1295399" y="6374999"/>
            <a:ext cx="6243300" cy="2745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500"/>
              <a:buFont typeface="Arial"/>
              <a:buNone/>
              <a:defRPr b="0" i="0" sz="1200" u="none" cap="none" strike="noStrike">
                <a:solidFill>
                  <a:schemeClr val="dk1"/>
                </a:solidFill>
                <a:latin typeface="Calibri"/>
                <a:ea typeface="Calibri"/>
                <a:cs typeface="Calibri"/>
                <a:sym typeface="Calibri"/>
              </a:defRPr>
            </a:lvl1pPr>
            <a:lvl2pPr lvl="1" marR="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2pPr>
            <a:lvl3pPr lvl="2" marR="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3pPr>
            <a:lvl4pPr lvl="3" marR="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4pPr>
            <a:lvl5pPr lvl="4" marR="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5pPr>
            <a:lvl6pPr lvl="5" marR="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6pPr>
            <a:lvl7pPr lvl="6" marR="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7pPr>
            <a:lvl8pPr lvl="7" marR="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8pPr>
            <a:lvl9pPr lvl="8" marR="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9pPr>
          </a:lstStyle>
          <a:p/>
        </p:txBody>
      </p:sp>
      <p:sp>
        <p:nvSpPr>
          <p:cNvPr id="174" name="Google Shape;174;g365ad869b3a_0_1811"/>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marR="0" algn="r">
              <a:lnSpc>
                <a:spcPct val="100000"/>
              </a:lnSpc>
              <a:spcBef>
                <a:spcPts val="0"/>
              </a:spcBef>
              <a:spcAft>
                <a:spcPts val="0"/>
              </a:spcAft>
              <a:buClr>
                <a:srgbClr val="000000"/>
              </a:buClr>
              <a:buSzPts val="1500"/>
              <a:buFont typeface="Arial"/>
              <a:buNone/>
              <a:defRPr b="0" i="0" sz="1100" u="none" cap="none" strike="noStrike">
                <a:solidFill>
                  <a:schemeClr val="dk1"/>
                </a:solidFill>
                <a:latin typeface="Book Antiqua"/>
                <a:ea typeface="Book Antiqua"/>
                <a:cs typeface="Book Antiqua"/>
                <a:sym typeface="Book Antiqua"/>
              </a:defRPr>
            </a:lvl1pPr>
            <a:lvl2pPr lvl="1" marR="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2pPr>
            <a:lvl3pPr lvl="2" marR="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3pPr>
            <a:lvl4pPr lvl="3" marR="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4pPr>
            <a:lvl5pPr lvl="4" marR="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5pPr>
            <a:lvl6pPr lvl="5" marR="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6pPr>
            <a:lvl7pPr lvl="6" marR="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7pPr>
            <a:lvl8pPr lvl="7" marR="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8pPr>
            <a:lvl9pPr lvl="8" marR="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9pPr>
          </a:lstStyle>
          <a:p/>
        </p:txBody>
      </p:sp>
      <p:sp>
        <p:nvSpPr>
          <p:cNvPr id="175" name="Google Shape;175;g365ad869b3a_0_1811"/>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Lst>
  <mc:AlternateContent>
    <mc:Choice Requires="p14">
      <p:transition spd="slow" p14:dur="700">
        <p:fade/>
      </p:transition>
    </mc:Choice>
    <mc:Fallback>
      <p:transition spd="slow">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0.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0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0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2.xml"/><Relationship Id="rId3" Type="http://schemas.openxmlformats.org/officeDocument/2006/relationships/image" Target="../media/image9.png"/><Relationship Id="rId4" Type="http://schemas.openxmlformats.org/officeDocument/2006/relationships/image" Target="../media/image8.png"/><Relationship Id="rId5" Type="http://schemas.openxmlformats.org/officeDocument/2006/relationships/image" Target="../media/image11.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3.xml"/><Relationship Id="rId3" Type="http://schemas.openxmlformats.org/officeDocument/2006/relationships/image" Target="../media/image1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4.xml"/><Relationship Id="rId3"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5.xml"/><Relationship Id="rId3" Type="http://schemas.openxmlformats.org/officeDocument/2006/relationships/image" Target="../media/image1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s://docs.google.com/forms/d/e/1FAIpQLScXdOc_KLr2_8blAAqxFcGxnZ9UvXEi-_gyi3apsNzcyK79lw/viewform?usp=sharing&amp;ouid=106680011367110671353" TargetMode="External"/><Relationship Id="rId4" Type="http://schemas.openxmlformats.org/officeDocument/2006/relationships/image" Target="../media/image2.jpg"/><Relationship Id="rId5"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7.xml"/><Relationship Id="rId3" Type="http://schemas.openxmlformats.org/officeDocument/2006/relationships/image" Target="../media/image14.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8.xml"/><Relationship Id="rId3" Type="http://schemas.openxmlformats.org/officeDocument/2006/relationships/image" Target="../media/image1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hyperlink" Target="https://docs.google.com/spreadsheets/d/1EIXGX3wxtz27b5bTnN89oHJ1GlDmq9L9eQBOjosUvF8/edit?gid=46077393#gid=46077393" TargetMode="Externa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hyperlink" Target="https://web.ped.nm.gov/bureaus/special-education/district-data/" TargetMode="Externa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5.xml"/><Relationship Id="rId3" Type="http://schemas.openxmlformats.org/officeDocument/2006/relationships/image" Target="../media/image14.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6.xml"/><Relationship Id="rId3" Type="http://schemas.openxmlformats.org/officeDocument/2006/relationships/image" Target="../media/image47.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7.xml"/><Relationship Id="rId3" Type="http://schemas.openxmlformats.org/officeDocument/2006/relationships/image" Target="../media/image30.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6.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6.xml"/><Relationship Id="rId3" Type="http://schemas.openxmlformats.org/officeDocument/2006/relationships/image" Target="../media/image14.jp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7.xml"/><Relationship Id="rId3" Type="http://schemas.openxmlformats.org/officeDocument/2006/relationships/image" Target="../media/image17.jp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0.xml"/><Relationship Id="rId3" Type="http://schemas.openxmlformats.org/officeDocument/2006/relationships/image" Target="../media/image14.jp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1.xml"/><Relationship Id="rId3" Type="http://schemas.openxmlformats.org/officeDocument/2006/relationships/image" Target="../media/image18.jp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4.xml"/><Relationship Id="rId3" Type="http://schemas.openxmlformats.org/officeDocument/2006/relationships/image" Target="../media/image14.jp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5.xml"/><Relationship Id="rId3" Type="http://schemas.openxmlformats.org/officeDocument/2006/relationships/image" Target="../media/image21.jp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7.xml"/><Relationship Id="rId3" Type="http://schemas.openxmlformats.org/officeDocument/2006/relationships/image" Target="../media/image19.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9.xml"/><Relationship Id="rId3" Type="http://schemas.openxmlformats.org/officeDocument/2006/relationships/image" Target="../media/image2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0.xml"/><Relationship Id="rId3" Type="http://schemas.openxmlformats.org/officeDocument/2006/relationships/hyperlink" Target="mailto:Randall.Rapanut@ped.nm.gov" TargetMode="External"/><Relationship Id="rId4" Type="http://schemas.openxmlformats.org/officeDocument/2006/relationships/hyperlink" Target="mailto:Tamara.Burkett@ped.nm.gov" TargetMode="External"/><Relationship Id="rId5" Type="http://schemas.openxmlformats.org/officeDocument/2006/relationships/hyperlink" Target="mailto:Trudy.Cordova@ped.nm.gov" TargetMode="External"/><Relationship Id="rId6" Type="http://schemas.openxmlformats.org/officeDocument/2006/relationships/hyperlink" Target="mailto:Liz.schweiger@ped.nm.gov" TargetMode="External"/><Relationship Id="rId7" Type="http://schemas.openxmlformats.org/officeDocument/2006/relationships/image" Target="../media/image14.jp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1.xml"/><Relationship Id="rId3" Type="http://schemas.openxmlformats.org/officeDocument/2006/relationships/image" Target="../media/image42.jp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3.xml"/><Relationship Id="rId3" Type="http://schemas.openxmlformats.org/officeDocument/2006/relationships/image" Target="../media/image41.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4.xml"/><Relationship Id="rId3" Type="http://schemas.openxmlformats.org/officeDocument/2006/relationships/image" Target="../media/image46.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6.xml"/><Relationship Id="rId3" Type="http://schemas.openxmlformats.org/officeDocument/2006/relationships/image" Target="../media/image23.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7.xml"/><Relationship Id="rId3" Type="http://schemas.openxmlformats.org/officeDocument/2006/relationships/image" Target="../media/image44.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8.xml"/><Relationship Id="rId3" Type="http://schemas.openxmlformats.org/officeDocument/2006/relationships/image" Target="../media/image24.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9.xml"/><Relationship Id="rId3" Type="http://schemas.openxmlformats.org/officeDocument/2006/relationships/comments" Target="../comments/commen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image" Target="../media/image16.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0.xml"/><Relationship Id="rId3" Type="http://schemas.openxmlformats.org/officeDocument/2006/relationships/image" Target="../media/image22.png"/><Relationship Id="rId4" Type="http://schemas.openxmlformats.org/officeDocument/2006/relationships/image" Target="../media/image33.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1.xml"/><Relationship Id="rId3" Type="http://schemas.openxmlformats.org/officeDocument/2006/relationships/image" Target="../media/image45.png"/><Relationship Id="rId4" Type="http://schemas.openxmlformats.org/officeDocument/2006/relationships/image" Target="../media/image27.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2.xml"/><Relationship Id="rId3" Type="http://schemas.openxmlformats.org/officeDocument/2006/relationships/image" Target="../media/image26.png"/><Relationship Id="rId4" Type="http://schemas.openxmlformats.org/officeDocument/2006/relationships/image" Target="../media/image38.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3.xml"/><Relationship Id="rId3" Type="http://schemas.openxmlformats.org/officeDocument/2006/relationships/image" Target="../media/image31.png"/><Relationship Id="rId4" Type="http://schemas.openxmlformats.org/officeDocument/2006/relationships/image" Target="../media/image25.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5.xml"/><Relationship Id="rId3" Type="http://schemas.openxmlformats.org/officeDocument/2006/relationships/image" Target="../media/image28.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6.xml"/><Relationship Id="rId3" Type="http://schemas.openxmlformats.org/officeDocument/2006/relationships/image" Target="../media/image32.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7.xml"/><Relationship Id="rId3" Type="http://schemas.openxmlformats.org/officeDocument/2006/relationships/image" Target="../media/image29.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9.xml"/><Relationship Id="rId3" Type="http://schemas.openxmlformats.org/officeDocument/2006/relationships/image" Target="../media/image3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0.xml"/><Relationship Id="rId3" Type="http://schemas.openxmlformats.org/officeDocument/2006/relationships/image" Target="../media/image39.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1.xml"/><Relationship Id="rId3" Type="http://schemas.openxmlformats.org/officeDocument/2006/relationships/image" Target="../media/image40.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3.xml"/><Relationship Id="rId3" Type="http://schemas.openxmlformats.org/officeDocument/2006/relationships/image" Target="../media/image35.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4.xml"/><Relationship Id="rId3" Type="http://schemas.openxmlformats.org/officeDocument/2006/relationships/image" Target="../media/image43.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6.xml"/><Relationship Id="rId3" Type="http://schemas.openxmlformats.org/officeDocument/2006/relationships/image" Target="../media/image34.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8.xml"/><Relationship Id="rId3" Type="http://schemas.openxmlformats.org/officeDocument/2006/relationships/image" Target="../media/image37.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sp>
        <p:nvSpPr>
          <p:cNvPr id="288" name="Google Shape;288;p1"/>
          <p:cNvSpPr txBox="1"/>
          <p:nvPr>
            <p:ph type="ctrTitle"/>
          </p:nvPr>
        </p:nvSpPr>
        <p:spPr>
          <a:xfrm>
            <a:off x="578075" y="1089875"/>
            <a:ext cx="6919500" cy="27030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3A3D4B"/>
              </a:buClr>
              <a:buSzPts val="5400"/>
              <a:buFont typeface="Calibri"/>
              <a:buNone/>
            </a:pPr>
            <a:r>
              <a:rPr b="1" lang="en-US" sz="4700"/>
              <a:t>2025 Stakeholder Engagement Meeting</a:t>
            </a:r>
            <a:endParaRPr b="1" sz="4700"/>
          </a:p>
          <a:p>
            <a:pPr indent="0" lvl="0" marL="0" rtl="0" algn="l">
              <a:lnSpc>
                <a:spcPct val="90000"/>
              </a:lnSpc>
              <a:spcBef>
                <a:spcPts val="0"/>
              </a:spcBef>
              <a:spcAft>
                <a:spcPts val="0"/>
              </a:spcAft>
              <a:buClr>
                <a:srgbClr val="3A3D4B"/>
              </a:buClr>
              <a:buSzPts val="5400"/>
              <a:buFont typeface="Calibri"/>
              <a:buNone/>
            </a:pPr>
            <a:r>
              <a:rPr b="1" lang="en-US" sz="2800"/>
              <a:t>Quadrant 1- Northwest Region</a:t>
            </a:r>
            <a:endParaRPr b="1" sz="2800"/>
          </a:p>
        </p:txBody>
      </p:sp>
      <p:sp>
        <p:nvSpPr>
          <p:cNvPr id="289" name="Google Shape;289;p1"/>
          <p:cNvSpPr txBox="1"/>
          <p:nvPr>
            <p:ph idx="1" type="subTitle"/>
          </p:nvPr>
        </p:nvSpPr>
        <p:spPr>
          <a:xfrm>
            <a:off x="693325" y="4075325"/>
            <a:ext cx="6308700" cy="1219500"/>
          </a:xfrm>
          <a:prstGeom prst="rect">
            <a:avLst/>
          </a:prstGeom>
          <a:noFill/>
          <a:ln>
            <a:noFill/>
          </a:ln>
        </p:spPr>
        <p:txBody>
          <a:bodyPr anchorCtr="0" anchor="t" bIns="45700" lIns="91425" spcFirstLastPara="1" rIns="91425" wrap="square" tIns="45700">
            <a:noAutofit/>
          </a:bodyPr>
          <a:lstStyle/>
          <a:p>
            <a:pPr indent="0" lvl="0" marL="0" rtl="0" algn="l">
              <a:lnSpc>
                <a:spcPct val="70000"/>
              </a:lnSpc>
              <a:spcBef>
                <a:spcPts val="0"/>
              </a:spcBef>
              <a:spcAft>
                <a:spcPts val="0"/>
              </a:spcAft>
              <a:buSzPts val="2400"/>
              <a:buNone/>
            </a:pPr>
            <a:r>
              <a:rPr lang="en-US" sz="2200">
                <a:solidFill>
                  <a:schemeClr val="dk2"/>
                </a:solidFill>
              </a:rPr>
              <a:t>Randall Rapanut</a:t>
            </a:r>
            <a:r>
              <a:rPr lang="en-US" sz="2200">
                <a:solidFill>
                  <a:schemeClr val="dk2"/>
                </a:solidFill>
              </a:rPr>
              <a:t>, Asst. Deputy Director of Finance.</a:t>
            </a:r>
            <a:endParaRPr sz="2200">
              <a:solidFill>
                <a:schemeClr val="dk2"/>
              </a:solidFill>
            </a:endParaRPr>
          </a:p>
          <a:p>
            <a:pPr indent="0" lvl="0" marL="0" rtl="0" algn="l">
              <a:lnSpc>
                <a:spcPct val="70000"/>
              </a:lnSpc>
              <a:spcBef>
                <a:spcPts val="0"/>
              </a:spcBef>
              <a:spcAft>
                <a:spcPts val="0"/>
              </a:spcAft>
              <a:buSzPts val="2400"/>
              <a:buNone/>
            </a:pPr>
            <a:r>
              <a:rPr lang="en-US" sz="2200">
                <a:solidFill>
                  <a:schemeClr val="dk2"/>
                </a:solidFill>
              </a:rPr>
              <a:t>Natalie Campbell, Chief Counsel for Special Education</a:t>
            </a:r>
            <a:endParaRPr sz="2200">
              <a:solidFill>
                <a:schemeClr val="dk2"/>
              </a:solidFill>
            </a:endParaRPr>
          </a:p>
          <a:p>
            <a:pPr indent="0" lvl="0" marL="0" rtl="0" algn="l">
              <a:lnSpc>
                <a:spcPct val="70000"/>
              </a:lnSpc>
              <a:spcBef>
                <a:spcPts val="0"/>
              </a:spcBef>
              <a:spcAft>
                <a:spcPts val="0"/>
              </a:spcAft>
              <a:buSzPts val="2400"/>
              <a:buNone/>
            </a:pPr>
            <a:r>
              <a:rPr lang="en-US" sz="2200">
                <a:solidFill>
                  <a:schemeClr val="dk2"/>
                </a:solidFill>
              </a:rPr>
              <a:t>Tammy Burkett</a:t>
            </a:r>
            <a:r>
              <a:rPr lang="en-US" sz="2200">
                <a:solidFill>
                  <a:schemeClr val="dk2"/>
                </a:solidFill>
              </a:rPr>
              <a:t>, </a:t>
            </a:r>
            <a:r>
              <a:rPr lang="en-US" sz="2200">
                <a:solidFill>
                  <a:schemeClr val="dk2"/>
                </a:solidFill>
              </a:rPr>
              <a:t>E</a:t>
            </a:r>
            <a:r>
              <a:rPr lang="en-US" sz="2200">
                <a:solidFill>
                  <a:schemeClr val="dk2"/>
                </a:solidFill>
              </a:rPr>
              <a:t>ducation Administrator- Data</a:t>
            </a:r>
            <a:endParaRPr sz="2200"/>
          </a:p>
          <a:p>
            <a:pPr indent="0" lvl="0" marL="0" rtl="0" algn="l">
              <a:lnSpc>
                <a:spcPct val="70000"/>
              </a:lnSpc>
              <a:spcBef>
                <a:spcPts val="0"/>
              </a:spcBef>
              <a:spcAft>
                <a:spcPts val="0"/>
              </a:spcAft>
              <a:buSzPts val="2400"/>
              <a:buNone/>
            </a:pPr>
            <a:r>
              <a:rPr lang="en-US" sz="2200">
                <a:solidFill>
                  <a:schemeClr val="dk2"/>
                </a:solidFill>
              </a:rPr>
              <a:t>Trudy Cordova</a:t>
            </a:r>
            <a:r>
              <a:rPr lang="en-US" sz="2200">
                <a:solidFill>
                  <a:schemeClr val="dk2"/>
                </a:solidFill>
              </a:rPr>
              <a:t>, </a:t>
            </a:r>
            <a:r>
              <a:rPr lang="en-US" sz="2200">
                <a:solidFill>
                  <a:schemeClr val="dk2"/>
                </a:solidFill>
              </a:rPr>
              <a:t>Education Administrator- Data</a:t>
            </a:r>
            <a:endParaRPr sz="2200">
              <a:solidFill>
                <a:schemeClr val="dk2"/>
              </a:solidFill>
            </a:endParaRPr>
          </a:p>
          <a:p>
            <a:pPr indent="0" lvl="0" marL="0" rtl="0" algn="l">
              <a:lnSpc>
                <a:spcPct val="70000"/>
              </a:lnSpc>
              <a:spcBef>
                <a:spcPts val="0"/>
              </a:spcBef>
              <a:spcAft>
                <a:spcPts val="0"/>
              </a:spcAft>
              <a:buSzPts val="2400"/>
              <a:buNone/>
            </a:pPr>
            <a:r>
              <a:rPr lang="en-US" sz="2200">
                <a:solidFill>
                  <a:schemeClr val="dk2"/>
                </a:solidFill>
              </a:rPr>
              <a:t>Lizana Schweiger, Education Administrator- Data</a:t>
            </a:r>
            <a:endParaRPr sz="2200">
              <a:solidFill>
                <a:schemeClr val="dk2"/>
              </a:solidFill>
            </a:endParaRPr>
          </a:p>
        </p:txBody>
      </p:sp>
      <p:sp>
        <p:nvSpPr>
          <p:cNvPr id="290" name="Google Shape;290;p1"/>
          <p:cNvSpPr txBox="1"/>
          <p:nvPr/>
        </p:nvSpPr>
        <p:spPr>
          <a:xfrm>
            <a:off x="693325" y="5521825"/>
            <a:ext cx="4554600" cy="492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000"/>
              <a:buFont typeface="Arial"/>
              <a:buNone/>
            </a:pPr>
            <a:r>
              <a:rPr i="1" lang="en-US" sz="2000">
                <a:latin typeface="Calibri"/>
                <a:ea typeface="Calibri"/>
                <a:cs typeface="Calibri"/>
                <a:sym typeface="Calibri"/>
              </a:rPr>
              <a:t>June 16th, 2025</a:t>
            </a:r>
            <a:endParaRPr b="0" i="1" sz="2000" u="none" cap="none" strike="noStrike">
              <a:solidFill>
                <a:srgbClr val="000000"/>
              </a:solidFill>
              <a:latin typeface="Calibri"/>
              <a:ea typeface="Calibri"/>
              <a:cs typeface="Calibri"/>
              <a:sym typeface="Calibri"/>
            </a:endParaRPr>
          </a:p>
        </p:txBody>
      </p:sp>
      <p:sp>
        <p:nvSpPr>
          <p:cNvPr id="291" name="Google Shape;291;p1"/>
          <p:cNvSpPr txBox="1"/>
          <p:nvPr>
            <p:ph idx="12" type="sldNum"/>
          </p:nvPr>
        </p:nvSpPr>
        <p:spPr>
          <a:xfrm>
            <a:off x="11409045" y="6333134"/>
            <a:ext cx="731700" cy="525000"/>
          </a:xfrm>
          <a:prstGeom prst="rect">
            <a:avLst/>
          </a:prstGeom>
          <a:noFill/>
          <a:ln>
            <a:noFill/>
          </a:ln>
        </p:spPr>
        <p:txBody>
          <a:bodyPr anchorCtr="0" anchor="t"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292" name="Google Shape;292;p1"/>
          <p:cNvSpPr txBox="1"/>
          <p:nvPr/>
        </p:nvSpPr>
        <p:spPr>
          <a:xfrm>
            <a:off x="578075" y="120325"/>
            <a:ext cx="4487785" cy="461635"/>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i="1" lang="en-US" sz="1800">
                <a:latin typeface="Calibri"/>
                <a:ea typeface="Calibri"/>
                <a:cs typeface="Calibri"/>
                <a:sym typeface="Calibri"/>
              </a:rPr>
              <a:t>The Office of Special Education</a:t>
            </a:r>
            <a:endParaRPr b="0" i="1" sz="1800" u="none" cap="none" strike="noStrike">
              <a:solidFill>
                <a:srgbClr val="000000"/>
              </a:solidFill>
              <a:latin typeface="Calibri"/>
              <a:ea typeface="Calibri"/>
              <a:cs typeface="Calibri"/>
              <a:sym typeface="Calibri"/>
            </a:endParaRPr>
          </a:p>
        </p:txBody>
      </p:sp>
      <p:pic>
        <p:nvPicPr>
          <p:cNvPr id="293" name="Google Shape;293;p1"/>
          <p:cNvPicPr preferRelativeResize="0"/>
          <p:nvPr/>
        </p:nvPicPr>
        <p:blipFill rotWithShape="1">
          <a:blip r:embed="rId3">
            <a:alphaModFix/>
          </a:blip>
          <a:srcRect b="0" l="0" r="0" t="0"/>
          <a:stretch/>
        </p:blipFill>
        <p:spPr>
          <a:xfrm>
            <a:off x="8105425" y="1089875"/>
            <a:ext cx="3969025" cy="4362126"/>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7" name="Shape 377"/>
        <p:cNvGrpSpPr/>
        <p:nvPr/>
      </p:nvGrpSpPr>
      <p:grpSpPr>
        <a:xfrm>
          <a:off x="0" y="0"/>
          <a:ext cx="0" cy="0"/>
          <a:chOff x="0" y="0"/>
          <a:chExt cx="0" cy="0"/>
        </a:xfrm>
      </p:grpSpPr>
      <p:sp>
        <p:nvSpPr>
          <p:cNvPr id="378" name="Google Shape;378;g365ad869b3a_0_865"/>
          <p:cNvSpPr/>
          <p:nvPr/>
        </p:nvSpPr>
        <p:spPr>
          <a:xfrm>
            <a:off x="581625" y="1595125"/>
            <a:ext cx="10778700" cy="4810200"/>
          </a:xfrm>
          <a:prstGeom prst="roundRect">
            <a:avLst>
              <a:gd fmla="val 16667" name="adj"/>
            </a:avLst>
          </a:prstGeom>
          <a:solidFill>
            <a:srgbClr val="FCE5CD"/>
          </a:solidFill>
          <a:ln cap="flat" cmpd="sng" w="9525">
            <a:solidFill>
              <a:schemeClr val="dk2"/>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379" name="Google Shape;379;g365ad869b3a_0_865"/>
          <p:cNvSpPr txBox="1"/>
          <p:nvPr>
            <p:ph type="title"/>
          </p:nvPr>
        </p:nvSpPr>
        <p:spPr>
          <a:xfrm>
            <a:off x="1066800" y="32994"/>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SPP/APR Feedback Considerations</a:t>
            </a:r>
            <a:endParaRPr/>
          </a:p>
        </p:txBody>
      </p:sp>
      <p:sp>
        <p:nvSpPr>
          <p:cNvPr id="380" name="Google Shape;380;g365ad869b3a_0_865"/>
          <p:cNvSpPr txBox="1"/>
          <p:nvPr>
            <p:ph idx="1" type="body"/>
          </p:nvPr>
        </p:nvSpPr>
        <p:spPr>
          <a:xfrm>
            <a:off x="1012092" y="1595120"/>
            <a:ext cx="10058400" cy="4866000"/>
          </a:xfrm>
          <a:prstGeom prst="rect">
            <a:avLst/>
          </a:prstGeom>
          <a:noFill/>
          <a:ln>
            <a:noFill/>
          </a:ln>
        </p:spPr>
        <p:txBody>
          <a:bodyPr anchorCtr="0" anchor="t" bIns="45700" lIns="91425" spcFirstLastPara="1" rIns="91425" wrap="square" tIns="45700">
            <a:normAutofit/>
          </a:bodyPr>
          <a:lstStyle/>
          <a:p>
            <a:pPr indent="-160020" lvl="0" marL="160020" rtl="0" algn="l">
              <a:lnSpc>
                <a:spcPct val="90000"/>
              </a:lnSpc>
              <a:spcBef>
                <a:spcPts val="1000"/>
              </a:spcBef>
              <a:spcAft>
                <a:spcPts val="0"/>
              </a:spcAft>
              <a:buSzPts val="1800"/>
              <a:buChar char="•"/>
            </a:pPr>
            <a:r>
              <a:rPr lang="en-US"/>
              <a:t>What do you see?</a:t>
            </a:r>
            <a:endParaRPr/>
          </a:p>
          <a:p>
            <a:pPr indent="-160020" lvl="0" marL="160020" rtl="0" algn="l">
              <a:lnSpc>
                <a:spcPct val="90000"/>
              </a:lnSpc>
              <a:spcBef>
                <a:spcPts val="1000"/>
              </a:spcBef>
              <a:spcAft>
                <a:spcPts val="0"/>
              </a:spcAft>
              <a:buSzPts val="1800"/>
              <a:buChar char="•"/>
            </a:pPr>
            <a:r>
              <a:rPr lang="en-US"/>
              <a:t>What are your initial thoughts and reactions?</a:t>
            </a:r>
            <a:endParaRPr/>
          </a:p>
          <a:p>
            <a:pPr indent="-160020" lvl="0" marL="160020" rtl="0" algn="l">
              <a:lnSpc>
                <a:spcPct val="90000"/>
              </a:lnSpc>
              <a:spcBef>
                <a:spcPts val="1000"/>
              </a:spcBef>
              <a:spcAft>
                <a:spcPts val="0"/>
              </a:spcAft>
              <a:buSzPts val="1800"/>
              <a:buChar char="•"/>
            </a:pPr>
            <a:r>
              <a:rPr lang="en-US"/>
              <a:t>Is this what you expected to see? If so, how? If not, why not?</a:t>
            </a:r>
            <a:endParaRPr/>
          </a:p>
          <a:p>
            <a:pPr indent="-160020" lvl="0" marL="160020" rtl="0" algn="l">
              <a:lnSpc>
                <a:spcPct val="90000"/>
              </a:lnSpc>
              <a:spcBef>
                <a:spcPts val="1000"/>
              </a:spcBef>
              <a:spcAft>
                <a:spcPts val="0"/>
              </a:spcAft>
              <a:buSzPts val="1800"/>
              <a:buChar char="•"/>
            </a:pPr>
            <a:r>
              <a:rPr lang="en-US"/>
              <a:t>Does any of this surprise you?</a:t>
            </a:r>
            <a:endParaRPr/>
          </a:p>
          <a:p>
            <a:pPr indent="-160020" lvl="0" marL="160020" rtl="0" algn="l">
              <a:lnSpc>
                <a:spcPct val="90000"/>
              </a:lnSpc>
              <a:spcBef>
                <a:spcPts val="1000"/>
              </a:spcBef>
              <a:spcAft>
                <a:spcPts val="0"/>
              </a:spcAft>
              <a:buSzPts val="1800"/>
              <a:buChar char="•"/>
            </a:pPr>
            <a:r>
              <a:rPr lang="en-US"/>
              <a:t>How can the state improve outcomes?</a:t>
            </a:r>
            <a:endParaRPr/>
          </a:p>
          <a:p>
            <a:pPr indent="-160020" lvl="0" marL="160020" rtl="0" algn="l">
              <a:lnSpc>
                <a:spcPct val="90000"/>
              </a:lnSpc>
              <a:spcBef>
                <a:spcPts val="1000"/>
              </a:spcBef>
              <a:spcAft>
                <a:spcPts val="0"/>
              </a:spcAft>
              <a:buSzPts val="1800"/>
              <a:buChar char="•"/>
            </a:pPr>
            <a:r>
              <a:rPr lang="en-US"/>
              <a:t>Is there particular data that catch your attention (e.g., a certain survey        question, student score)?</a:t>
            </a:r>
            <a:endParaRPr/>
          </a:p>
          <a:p>
            <a:pPr indent="-160020" lvl="0" marL="160020" rtl="0" algn="l">
              <a:lnSpc>
                <a:spcPct val="90000"/>
              </a:lnSpc>
              <a:spcBef>
                <a:spcPts val="1000"/>
              </a:spcBef>
              <a:spcAft>
                <a:spcPts val="0"/>
              </a:spcAft>
              <a:buSzPts val="1800"/>
              <a:buChar char="•"/>
            </a:pPr>
            <a:r>
              <a:rPr lang="en-US"/>
              <a:t>What does this data </a:t>
            </a:r>
            <a:r>
              <a:rPr i="1" lang="en-US" u="sng"/>
              <a:t>not</a:t>
            </a:r>
            <a:r>
              <a:rPr lang="en-US"/>
              <a:t> tell you?</a:t>
            </a:r>
            <a:endParaRPr/>
          </a:p>
          <a:p>
            <a:pPr indent="-160020" lvl="0" marL="160020" rtl="0" algn="l">
              <a:lnSpc>
                <a:spcPct val="90000"/>
              </a:lnSpc>
              <a:spcBef>
                <a:spcPts val="1000"/>
              </a:spcBef>
              <a:spcAft>
                <a:spcPts val="0"/>
              </a:spcAft>
              <a:buSzPts val="1800"/>
              <a:buChar char="•"/>
            </a:pPr>
            <a:r>
              <a:rPr lang="en-US"/>
              <a:t>Are these targets attainable?</a:t>
            </a:r>
            <a:endParaRPr/>
          </a:p>
          <a:p>
            <a:pPr indent="-160020" lvl="0" marL="160020" rtl="0" algn="l">
              <a:lnSpc>
                <a:spcPct val="90000"/>
              </a:lnSpc>
              <a:spcBef>
                <a:spcPts val="1000"/>
              </a:spcBef>
              <a:spcAft>
                <a:spcPts val="0"/>
              </a:spcAft>
              <a:buSzPts val="1800"/>
              <a:buChar char="•"/>
            </a:pPr>
            <a:r>
              <a:rPr lang="en-US"/>
              <a:t>Ideas for increasing response rates and parent involvement?</a:t>
            </a:r>
            <a:endParaRPr/>
          </a:p>
          <a:p>
            <a:pPr indent="-160020" lvl="0" marL="160020" rtl="0" algn="l">
              <a:lnSpc>
                <a:spcPct val="90000"/>
              </a:lnSpc>
              <a:spcBef>
                <a:spcPts val="1000"/>
              </a:spcBef>
              <a:spcAft>
                <a:spcPts val="0"/>
              </a:spcAft>
              <a:buSzPts val="1800"/>
              <a:buChar char="•"/>
            </a:pPr>
            <a:r>
              <a:rPr lang="en-US"/>
              <a:t>What does success look like to your family and community?</a:t>
            </a:r>
            <a:endParaRPr/>
          </a:p>
        </p:txBody>
      </p:sp>
      <p:sp>
        <p:nvSpPr>
          <p:cNvPr id="381" name="Google Shape;381;g365ad869b3a_0_865"/>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382" name="Google Shape;382;g365ad869b3a_0_86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9" name="Shape 1269"/>
        <p:cNvGrpSpPr/>
        <p:nvPr/>
      </p:nvGrpSpPr>
      <p:grpSpPr>
        <a:xfrm>
          <a:off x="0" y="0"/>
          <a:ext cx="0" cy="0"/>
          <a:chOff x="0" y="0"/>
          <a:chExt cx="0" cy="0"/>
        </a:xfrm>
      </p:grpSpPr>
      <p:sp>
        <p:nvSpPr>
          <p:cNvPr id="1270" name="Google Shape;1270;g365e1c4e558_0_40"/>
          <p:cNvSpPr txBox="1"/>
          <p:nvPr>
            <p:ph type="title"/>
          </p:nvPr>
        </p:nvSpPr>
        <p:spPr>
          <a:xfrm>
            <a:off x="1009135" y="-823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All Targeted Areas   </a:t>
            </a:r>
            <a:endParaRPr/>
          </a:p>
        </p:txBody>
      </p:sp>
      <p:graphicFrame>
        <p:nvGraphicFramePr>
          <p:cNvPr id="1271" name="Google Shape;1271;g365e1c4e558_0_40"/>
          <p:cNvGraphicFramePr/>
          <p:nvPr/>
        </p:nvGraphicFramePr>
        <p:xfrm>
          <a:off x="119600" y="1536900"/>
          <a:ext cx="3000000" cy="3000000"/>
        </p:xfrm>
        <a:graphic>
          <a:graphicData uri="http://schemas.openxmlformats.org/drawingml/2006/table">
            <a:tbl>
              <a:tblPr>
                <a:noFill/>
                <a:tableStyleId>{A5C895D4-C0FD-4677-876E-2A6D97F05401}</a:tableStyleId>
              </a:tblPr>
              <a:tblGrid>
                <a:gridCol w="5918725"/>
                <a:gridCol w="5918725"/>
              </a:tblGrid>
              <a:tr h="449900">
                <a:tc>
                  <a:txBody>
                    <a:bodyPr/>
                    <a:lstStyle/>
                    <a:p>
                      <a:pPr indent="0" lvl="0" marL="0" rtl="0" algn="ctr">
                        <a:spcBef>
                          <a:spcPts val="0"/>
                        </a:spcBef>
                        <a:spcAft>
                          <a:spcPts val="0"/>
                        </a:spcAft>
                        <a:buNone/>
                      </a:pPr>
                      <a:r>
                        <a:rPr b="1" lang="en-US" sz="1900"/>
                        <a:t>Areas of Improvement</a:t>
                      </a:r>
                      <a:endParaRPr b="1" sz="1900"/>
                    </a:p>
                  </a:txBody>
                  <a:tcPr marT="0" marB="0" marR="121900" marL="121900">
                    <a:solidFill>
                      <a:srgbClr val="D0E2E5"/>
                    </a:solidFill>
                  </a:tcPr>
                </a:tc>
                <a:tc>
                  <a:txBody>
                    <a:bodyPr/>
                    <a:lstStyle/>
                    <a:p>
                      <a:pPr indent="0" lvl="0" marL="0" rtl="0" algn="ctr">
                        <a:spcBef>
                          <a:spcPts val="0"/>
                        </a:spcBef>
                        <a:spcAft>
                          <a:spcPts val="0"/>
                        </a:spcAft>
                        <a:buNone/>
                      </a:pPr>
                      <a:r>
                        <a:rPr b="1" lang="en-US" sz="1900"/>
                        <a:t>Slippage</a:t>
                      </a:r>
                      <a:endParaRPr b="1" sz="1900"/>
                    </a:p>
                  </a:txBody>
                  <a:tcPr marT="0" marB="0" marR="121900" marL="121900">
                    <a:solidFill>
                      <a:srgbClr val="FCE5CD"/>
                    </a:solidFill>
                  </a:tcPr>
                </a:tc>
              </a:tr>
              <a:tr h="4568625">
                <a:tc>
                  <a:txBody>
                    <a:bodyPr/>
                    <a:lstStyle/>
                    <a:p>
                      <a:pPr indent="-400050" lvl="0" marL="609600" rtl="0" algn="l">
                        <a:spcBef>
                          <a:spcPts val="0"/>
                        </a:spcBef>
                        <a:spcAft>
                          <a:spcPts val="0"/>
                        </a:spcAft>
                        <a:buSzPts val="1500"/>
                        <a:buChar char="●"/>
                      </a:pPr>
                      <a:r>
                        <a:rPr b="1" lang="en-US" sz="1500"/>
                        <a:t>Indicator 1:</a:t>
                      </a:r>
                      <a:r>
                        <a:rPr lang="en-US" sz="1500"/>
                        <a:t> Graduation</a:t>
                      </a:r>
                      <a:endParaRPr sz="1500"/>
                    </a:p>
                    <a:p>
                      <a:pPr indent="-400050" lvl="0" marL="609600" rtl="0" algn="l">
                        <a:spcBef>
                          <a:spcPts val="0"/>
                        </a:spcBef>
                        <a:spcAft>
                          <a:spcPts val="0"/>
                        </a:spcAft>
                        <a:buSzPts val="1500"/>
                        <a:buChar char="●"/>
                      </a:pPr>
                      <a:r>
                        <a:rPr b="1" lang="en-US" sz="1500"/>
                        <a:t>Indicator 2:</a:t>
                      </a:r>
                      <a:r>
                        <a:rPr lang="en-US" sz="1500"/>
                        <a:t> Dropout</a:t>
                      </a:r>
                      <a:endParaRPr sz="1500"/>
                    </a:p>
                    <a:p>
                      <a:pPr indent="-412750" lvl="0" marL="609600" rtl="0" algn="l">
                        <a:spcBef>
                          <a:spcPts val="0"/>
                        </a:spcBef>
                        <a:spcAft>
                          <a:spcPts val="0"/>
                        </a:spcAft>
                        <a:buSzPts val="1700"/>
                        <a:buChar char="●"/>
                      </a:pPr>
                      <a:r>
                        <a:rPr b="1" lang="en-US" sz="1500"/>
                        <a:t>Indicator 3A(</a:t>
                      </a:r>
                      <a:r>
                        <a:rPr b="1" lang="en-US" sz="1200"/>
                        <a:t>Participation rate</a:t>
                      </a:r>
                      <a:r>
                        <a:rPr b="1" lang="en-US" sz="1500"/>
                        <a:t>):</a:t>
                      </a:r>
                      <a:r>
                        <a:rPr lang="en-US" sz="1500"/>
                        <a:t> Reading in grades 4, and HS</a:t>
                      </a:r>
                      <a:endParaRPr sz="1500"/>
                    </a:p>
                    <a:p>
                      <a:pPr indent="-412750" lvl="0" marL="609600" rtl="0" algn="l">
                        <a:spcBef>
                          <a:spcPts val="0"/>
                        </a:spcBef>
                        <a:spcAft>
                          <a:spcPts val="0"/>
                        </a:spcAft>
                        <a:buSzPts val="1700"/>
                        <a:buChar char="●"/>
                      </a:pPr>
                      <a:r>
                        <a:rPr b="1" lang="en-US" sz="1500"/>
                        <a:t>Indicator 3B (</a:t>
                      </a:r>
                      <a:r>
                        <a:rPr b="1" lang="en-US" sz="1200"/>
                        <a:t>Proficiency rate-Grade Level Standards</a:t>
                      </a:r>
                      <a:r>
                        <a:rPr b="1" lang="en-US" sz="1500"/>
                        <a:t>):</a:t>
                      </a:r>
                      <a:r>
                        <a:rPr lang="en-US" sz="1500"/>
                        <a:t> Reading and Math in grades 4,8, and HS</a:t>
                      </a:r>
                      <a:endParaRPr sz="1500"/>
                    </a:p>
                    <a:p>
                      <a:pPr indent="-412750" lvl="0" marL="609600" rtl="0" algn="l">
                        <a:spcBef>
                          <a:spcPts val="0"/>
                        </a:spcBef>
                        <a:spcAft>
                          <a:spcPts val="0"/>
                        </a:spcAft>
                        <a:buSzPts val="1700"/>
                        <a:buChar char="●"/>
                      </a:pPr>
                      <a:r>
                        <a:rPr b="1" lang="en-US" sz="1500"/>
                        <a:t>Indicator 3C (</a:t>
                      </a:r>
                      <a:r>
                        <a:rPr b="1" lang="en-US" sz="1200"/>
                        <a:t>Proficiency rate- Alternate Standards</a:t>
                      </a:r>
                      <a:r>
                        <a:rPr b="1" lang="en-US" sz="1500"/>
                        <a:t>):</a:t>
                      </a:r>
                      <a:r>
                        <a:rPr lang="en-US" sz="1500"/>
                        <a:t> Math HS</a:t>
                      </a:r>
                      <a:endParaRPr sz="1500"/>
                    </a:p>
                    <a:p>
                      <a:pPr indent="-412750" lvl="0" marL="609600" rtl="0" algn="l">
                        <a:spcBef>
                          <a:spcPts val="0"/>
                        </a:spcBef>
                        <a:spcAft>
                          <a:spcPts val="0"/>
                        </a:spcAft>
                        <a:buSzPts val="1700"/>
                        <a:buChar char="●"/>
                      </a:pPr>
                      <a:r>
                        <a:rPr b="1" lang="en-US" sz="1500"/>
                        <a:t>Indicator 3D (</a:t>
                      </a:r>
                      <a:r>
                        <a:rPr b="1" lang="en-US" sz="900"/>
                        <a:t>Gap in Proficiency rates for children with disabilities and all students against grade level standards</a:t>
                      </a:r>
                      <a:r>
                        <a:rPr b="1" lang="en-US" sz="1500"/>
                        <a:t>):</a:t>
                      </a:r>
                      <a:r>
                        <a:rPr lang="en-US" sz="1500"/>
                        <a:t> Reading and Math in grades 4,8, and HS</a:t>
                      </a:r>
                      <a:endParaRPr sz="1500"/>
                    </a:p>
                    <a:p>
                      <a:pPr indent="-400050" lvl="0" marL="609600" rtl="0" algn="l">
                        <a:spcBef>
                          <a:spcPts val="0"/>
                        </a:spcBef>
                        <a:spcAft>
                          <a:spcPts val="0"/>
                        </a:spcAft>
                        <a:buSzPts val="1500"/>
                        <a:buChar char="●"/>
                      </a:pPr>
                      <a:r>
                        <a:rPr b="1" lang="en-US" sz="1500"/>
                        <a:t>Indicator 4A:</a:t>
                      </a:r>
                      <a:r>
                        <a:rPr lang="en-US" sz="1500"/>
                        <a:t> Suspension/Expulsion- Significant Discrepancy</a:t>
                      </a:r>
                      <a:endParaRPr sz="1500"/>
                    </a:p>
                    <a:p>
                      <a:pPr indent="-400050" lvl="0" marL="609600" rtl="0" algn="l">
                        <a:spcBef>
                          <a:spcPts val="0"/>
                        </a:spcBef>
                        <a:spcAft>
                          <a:spcPts val="0"/>
                        </a:spcAft>
                        <a:buSzPts val="1500"/>
                        <a:buChar char="●"/>
                      </a:pPr>
                      <a:r>
                        <a:rPr b="1" lang="en-US" sz="1500"/>
                        <a:t>Indicator 4B:</a:t>
                      </a:r>
                      <a:r>
                        <a:rPr lang="en-US" sz="1500"/>
                        <a:t> Suspension/Expulsion- Significant Discrepancy by race/ethnicity</a:t>
                      </a:r>
                      <a:endParaRPr sz="1500"/>
                    </a:p>
                    <a:p>
                      <a:pPr indent="-400050" lvl="0" marL="609600" rtl="0" algn="l">
                        <a:spcBef>
                          <a:spcPts val="0"/>
                        </a:spcBef>
                        <a:spcAft>
                          <a:spcPts val="0"/>
                        </a:spcAft>
                        <a:buSzPts val="1500"/>
                        <a:buChar char="●"/>
                      </a:pPr>
                      <a:r>
                        <a:rPr b="1" lang="en-US" sz="1500"/>
                        <a:t>Indicator 5:</a:t>
                      </a:r>
                      <a:r>
                        <a:rPr lang="en-US" sz="1500"/>
                        <a:t> Educational Environments (School Age) A, B, and C</a:t>
                      </a:r>
                      <a:endParaRPr sz="1500"/>
                    </a:p>
                    <a:p>
                      <a:pPr indent="-400050" lvl="0" marL="609600" rtl="0" algn="l">
                        <a:spcBef>
                          <a:spcPts val="0"/>
                        </a:spcBef>
                        <a:spcAft>
                          <a:spcPts val="0"/>
                        </a:spcAft>
                        <a:buSzPts val="1500"/>
                        <a:buChar char="●"/>
                      </a:pPr>
                      <a:r>
                        <a:rPr b="1" lang="en-US" sz="1500"/>
                        <a:t>Indicator 6:</a:t>
                      </a:r>
                      <a:r>
                        <a:rPr lang="en-US" sz="1500"/>
                        <a:t> Educational Environments (Preschool) A and B</a:t>
                      </a:r>
                      <a:endParaRPr sz="1500"/>
                    </a:p>
                    <a:p>
                      <a:pPr indent="-400050" lvl="0" marL="609600" rtl="0" algn="l">
                        <a:spcBef>
                          <a:spcPts val="0"/>
                        </a:spcBef>
                        <a:spcAft>
                          <a:spcPts val="0"/>
                        </a:spcAft>
                        <a:buSzPts val="1500"/>
                        <a:buChar char="●"/>
                      </a:pPr>
                      <a:r>
                        <a:rPr b="1" lang="en-US" sz="1500"/>
                        <a:t>Indicator 7:</a:t>
                      </a:r>
                      <a:r>
                        <a:rPr lang="en-US" sz="1500"/>
                        <a:t> Preschool Outcomes: A1, C1,C2</a:t>
                      </a:r>
                      <a:endParaRPr sz="1500"/>
                    </a:p>
                    <a:p>
                      <a:pPr indent="-400050" lvl="0" marL="609600" rtl="0" algn="l">
                        <a:spcBef>
                          <a:spcPts val="0"/>
                        </a:spcBef>
                        <a:spcAft>
                          <a:spcPts val="0"/>
                        </a:spcAft>
                        <a:buSzPts val="1500"/>
                        <a:buChar char="●"/>
                      </a:pPr>
                      <a:r>
                        <a:rPr b="1" lang="en-US" sz="1500"/>
                        <a:t>Indicator 14: </a:t>
                      </a:r>
                      <a:r>
                        <a:rPr lang="en-US" sz="1500"/>
                        <a:t>Post School Outcomes</a:t>
                      </a:r>
                      <a:r>
                        <a:rPr b="1" lang="en-US" sz="1500"/>
                        <a:t> </a:t>
                      </a:r>
                      <a:r>
                        <a:rPr lang="en-US" sz="1500"/>
                        <a:t>A, B, and C</a:t>
                      </a:r>
                      <a:endParaRPr sz="1500"/>
                    </a:p>
                    <a:p>
                      <a:pPr indent="-400050" lvl="0" marL="609600" rtl="0" algn="l">
                        <a:spcBef>
                          <a:spcPts val="0"/>
                        </a:spcBef>
                        <a:spcAft>
                          <a:spcPts val="0"/>
                        </a:spcAft>
                        <a:buSzPts val="1500"/>
                        <a:buChar char="●"/>
                      </a:pPr>
                      <a:r>
                        <a:rPr b="1" lang="en-US" sz="1500"/>
                        <a:t>Indicator 17: </a:t>
                      </a:r>
                      <a:r>
                        <a:rPr lang="en-US" sz="1500"/>
                        <a:t>State Systemic Improvement Plan (SSIP)</a:t>
                      </a:r>
                      <a:endParaRPr sz="1500">
                        <a:highlight>
                          <a:srgbClr val="FFFF00"/>
                        </a:highlight>
                      </a:endParaRPr>
                    </a:p>
                  </a:txBody>
                  <a:tcPr marT="121900" marB="121900" marR="121900" marL="121900">
                    <a:solidFill>
                      <a:srgbClr val="D0E2E5"/>
                    </a:solidFill>
                  </a:tcPr>
                </a:tc>
                <a:tc>
                  <a:txBody>
                    <a:bodyPr/>
                    <a:lstStyle/>
                    <a:p>
                      <a:pPr indent="-412750" lvl="0" marL="609600" rtl="0" algn="l">
                        <a:spcBef>
                          <a:spcPts val="0"/>
                        </a:spcBef>
                        <a:spcAft>
                          <a:spcPts val="0"/>
                        </a:spcAft>
                        <a:buSzPts val="1700"/>
                        <a:buChar char="●"/>
                      </a:pPr>
                      <a:r>
                        <a:rPr b="1" lang="en-US" sz="1700">
                          <a:solidFill>
                            <a:schemeClr val="dk2"/>
                          </a:solidFill>
                        </a:rPr>
                        <a:t>Indicator 3C (</a:t>
                      </a:r>
                      <a:r>
                        <a:rPr b="1" lang="en-US" sz="1500">
                          <a:solidFill>
                            <a:schemeClr val="dk2"/>
                          </a:solidFill>
                        </a:rPr>
                        <a:t>Proficiency rate- Alternate Standards</a:t>
                      </a:r>
                      <a:r>
                        <a:rPr b="1" lang="en-US" sz="1700">
                          <a:solidFill>
                            <a:schemeClr val="dk2"/>
                          </a:solidFill>
                        </a:rPr>
                        <a:t>):</a:t>
                      </a:r>
                      <a:r>
                        <a:rPr b="1" lang="en-US" sz="1700"/>
                        <a:t>- </a:t>
                      </a:r>
                      <a:r>
                        <a:rPr lang="en-US" sz="1700"/>
                        <a:t>Reading High School </a:t>
                      </a:r>
                      <a:endParaRPr sz="1700"/>
                    </a:p>
                    <a:p>
                      <a:pPr indent="-412750" lvl="0" marL="609600" rtl="0" algn="l">
                        <a:spcBef>
                          <a:spcPts val="0"/>
                        </a:spcBef>
                        <a:spcAft>
                          <a:spcPts val="0"/>
                        </a:spcAft>
                        <a:buSzPts val="1700"/>
                        <a:buChar char="●"/>
                      </a:pPr>
                      <a:r>
                        <a:rPr b="1" lang="en-US" sz="1700"/>
                        <a:t>Indicator 12:Early Childhood Transitions</a:t>
                      </a:r>
                      <a:endParaRPr b="1" sz="1700"/>
                    </a:p>
                    <a:p>
                      <a:pPr indent="0" lvl="0" marL="0" rtl="0" algn="l">
                        <a:spcBef>
                          <a:spcPts val="0"/>
                        </a:spcBef>
                        <a:spcAft>
                          <a:spcPts val="0"/>
                        </a:spcAft>
                        <a:buNone/>
                      </a:pPr>
                      <a:r>
                        <a:t/>
                      </a:r>
                      <a:endParaRPr b="1" sz="1700"/>
                    </a:p>
                    <a:p>
                      <a:pPr indent="0" lvl="0" marL="0" rtl="0" algn="l">
                        <a:spcBef>
                          <a:spcPts val="0"/>
                        </a:spcBef>
                        <a:spcAft>
                          <a:spcPts val="0"/>
                        </a:spcAft>
                        <a:buNone/>
                      </a:pPr>
                      <a:r>
                        <a:t/>
                      </a:r>
                      <a:endParaRPr b="1" sz="1700"/>
                    </a:p>
                  </a:txBody>
                  <a:tcPr marT="121900" marB="121900" marR="121900" marL="121900">
                    <a:solidFill>
                      <a:srgbClr val="FCE5CD"/>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5" name="Shape 1275"/>
        <p:cNvGrpSpPr/>
        <p:nvPr/>
      </p:nvGrpSpPr>
      <p:grpSpPr>
        <a:xfrm>
          <a:off x="0" y="0"/>
          <a:ext cx="0" cy="0"/>
          <a:chOff x="0" y="0"/>
          <a:chExt cx="0" cy="0"/>
        </a:xfrm>
      </p:grpSpPr>
      <p:sp>
        <p:nvSpPr>
          <p:cNvPr id="1276" name="Google Shape;1276;g365ad869b3a_0_1785"/>
          <p:cNvSpPr txBox="1"/>
          <p:nvPr>
            <p:ph type="title"/>
          </p:nvPr>
        </p:nvSpPr>
        <p:spPr>
          <a:xfrm>
            <a:off x="1009135" y="-823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Indicator Status </a:t>
            </a:r>
            <a:endParaRPr/>
          </a:p>
        </p:txBody>
      </p:sp>
      <p:graphicFrame>
        <p:nvGraphicFramePr>
          <p:cNvPr id="1277" name="Google Shape;1277;g365ad869b3a_0_1785"/>
          <p:cNvGraphicFramePr/>
          <p:nvPr/>
        </p:nvGraphicFramePr>
        <p:xfrm>
          <a:off x="119600" y="1536900"/>
          <a:ext cx="3000000" cy="3000000"/>
        </p:xfrm>
        <a:graphic>
          <a:graphicData uri="http://schemas.openxmlformats.org/drawingml/2006/table">
            <a:tbl>
              <a:tblPr>
                <a:noFill/>
                <a:tableStyleId>{A5C895D4-C0FD-4677-876E-2A6D97F05401}</a:tableStyleId>
              </a:tblPr>
              <a:tblGrid>
                <a:gridCol w="5918725"/>
                <a:gridCol w="5918725"/>
              </a:tblGrid>
              <a:tr h="449900">
                <a:tc>
                  <a:txBody>
                    <a:bodyPr/>
                    <a:lstStyle/>
                    <a:p>
                      <a:pPr indent="0" lvl="0" marL="0" rtl="0" algn="ctr">
                        <a:spcBef>
                          <a:spcPts val="0"/>
                        </a:spcBef>
                        <a:spcAft>
                          <a:spcPts val="0"/>
                        </a:spcAft>
                        <a:buNone/>
                      </a:pPr>
                      <a:r>
                        <a:rPr b="1" lang="en-US" sz="1900"/>
                        <a:t>Met Target</a:t>
                      </a:r>
                      <a:endParaRPr b="1" sz="1900"/>
                    </a:p>
                  </a:txBody>
                  <a:tcPr marT="121900" marB="121900" marR="121900" marL="121900">
                    <a:solidFill>
                      <a:srgbClr val="D9EAD3"/>
                    </a:solidFill>
                  </a:tcPr>
                </a:tc>
                <a:tc>
                  <a:txBody>
                    <a:bodyPr/>
                    <a:lstStyle/>
                    <a:p>
                      <a:pPr indent="0" lvl="0" marL="0" rtl="0" algn="ctr">
                        <a:spcBef>
                          <a:spcPts val="0"/>
                        </a:spcBef>
                        <a:spcAft>
                          <a:spcPts val="0"/>
                        </a:spcAft>
                        <a:buNone/>
                      </a:pPr>
                      <a:r>
                        <a:rPr b="1" lang="en-US" sz="1900"/>
                        <a:t>Did Not Meet Target</a:t>
                      </a:r>
                      <a:endParaRPr b="1" sz="1900"/>
                    </a:p>
                  </a:txBody>
                  <a:tcPr marT="121900" marB="121900" marR="121900" marL="121900">
                    <a:solidFill>
                      <a:srgbClr val="FCE5CD"/>
                    </a:solidFill>
                  </a:tcPr>
                </a:tc>
              </a:tr>
              <a:tr h="4568625">
                <a:tc>
                  <a:txBody>
                    <a:bodyPr/>
                    <a:lstStyle/>
                    <a:p>
                      <a:pPr indent="-412750" lvl="0" marL="609600" rtl="0" algn="l">
                        <a:spcBef>
                          <a:spcPts val="0"/>
                        </a:spcBef>
                        <a:spcAft>
                          <a:spcPts val="0"/>
                        </a:spcAft>
                        <a:buSzPts val="1700"/>
                        <a:buChar char="●"/>
                      </a:pPr>
                      <a:r>
                        <a:rPr b="1" lang="en-US" sz="1700">
                          <a:highlight>
                            <a:srgbClr val="FFFF00"/>
                          </a:highlight>
                        </a:rPr>
                        <a:t>Indicator 1:</a:t>
                      </a:r>
                      <a:r>
                        <a:rPr lang="en-US" sz="1700">
                          <a:highlight>
                            <a:srgbClr val="FFFF00"/>
                          </a:highlight>
                        </a:rPr>
                        <a:t> Graduation***</a:t>
                      </a:r>
                      <a:endParaRPr sz="1700">
                        <a:highlight>
                          <a:srgbClr val="FFFF00"/>
                        </a:highlight>
                      </a:endParaRPr>
                    </a:p>
                    <a:p>
                      <a:pPr indent="-412750" lvl="0" marL="609600" rtl="0" algn="l">
                        <a:spcBef>
                          <a:spcPts val="0"/>
                        </a:spcBef>
                        <a:spcAft>
                          <a:spcPts val="0"/>
                        </a:spcAft>
                        <a:buSzPts val="1700"/>
                        <a:buChar char="●"/>
                      </a:pPr>
                      <a:r>
                        <a:rPr b="1" lang="en-US" sz="1700">
                          <a:highlight>
                            <a:srgbClr val="FFFF00"/>
                          </a:highlight>
                        </a:rPr>
                        <a:t>Indicator 4A:</a:t>
                      </a:r>
                      <a:r>
                        <a:rPr lang="en-US" sz="1700">
                          <a:highlight>
                            <a:srgbClr val="FFFF00"/>
                          </a:highlight>
                        </a:rPr>
                        <a:t> Suspension/Expulsion***</a:t>
                      </a:r>
                      <a:endParaRPr sz="1700">
                        <a:highlight>
                          <a:srgbClr val="FFFF00"/>
                        </a:highlight>
                      </a:endParaRPr>
                    </a:p>
                    <a:p>
                      <a:pPr indent="-412750" lvl="0" marL="609600" rtl="0" algn="l">
                        <a:spcBef>
                          <a:spcPts val="0"/>
                        </a:spcBef>
                        <a:spcAft>
                          <a:spcPts val="0"/>
                        </a:spcAft>
                        <a:buSzPts val="1700"/>
                        <a:buChar char="●"/>
                      </a:pPr>
                      <a:r>
                        <a:rPr b="1" lang="en-US" sz="1700">
                          <a:highlight>
                            <a:srgbClr val="FFFF00"/>
                          </a:highlight>
                        </a:rPr>
                        <a:t>Indicator 4B:</a:t>
                      </a:r>
                      <a:r>
                        <a:rPr lang="en-US" sz="1700">
                          <a:highlight>
                            <a:srgbClr val="FFFF00"/>
                          </a:highlight>
                        </a:rPr>
                        <a:t> Suspension/Expulsion***</a:t>
                      </a:r>
                      <a:endParaRPr sz="1700">
                        <a:highlight>
                          <a:srgbClr val="FFFF00"/>
                        </a:highlight>
                      </a:endParaRPr>
                    </a:p>
                    <a:p>
                      <a:pPr indent="-412750" lvl="0" marL="609600" rtl="0" algn="l">
                        <a:spcBef>
                          <a:spcPts val="0"/>
                        </a:spcBef>
                        <a:spcAft>
                          <a:spcPts val="0"/>
                        </a:spcAft>
                        <a:buSzPts val="1700"/>
                        <a:buChar char="●"/>
                      </a:pPr>
                      <a:r>
                        <a:rPr b="1" lang="en-US" sz="1700"/>
                        <a:t>Indicator 7:</a:t>
                      </a:r>
                      <a:r>
                        <a:rPr lang="en-US" sz="1700"/>
                        <a:t> Preschool Outcomes</a:t>
                      </a:r>
                      <a:endParaRPr sz="1700"/>
                    </a:p>
                    <a:p>
                      <a:pPr indent="-412750" lvl="0" marL="609600" rtl="0" algn="l">
                        <a:spcBef>
                          <a:spcPts val="0"/>
                        </a:spcBef>
                        <a:spcAft>
                          <a:spcPts val="0"/>
                        </a:spcAft>
                        <a:buSzPts val="1700"/>
                        <a:buChar char="●"/>
                      </a:pPr>
                      <a:r>
                        <a:rPr b="1" lang="en-US" sz="1700"/>
                        <a:t>Indicator 9:</a:t>
                      </a:r>
                      <a:r>
                        <a:rPr lang="en-US" sz="1700"/>
                        <a:t> Disproportionate Representation</a:t>
                      </a:r>
                      <a:endParaRPr sz="1700"/>
                    </a:p>
                    <a:p>
                      <a:pPr indent="-412750" lvl="0" marL="609600" rtl="0" algn="l">
                        <a:spcBef>
                          <a:spcPts val="0"/>
                        </a:spcBef>
                        <a:spcAft>
                          <a:spcPts val="0"/>
                        </a:spcAft>
                        <a:buSzPts val="1700"/>
                        <a:buChar char="●"/>
                      </a:pPr>
                      <a:r>
                        <a:rPr b="1" lang="en-US" sz="1700"/>
                        <a:t>Indicator 10:</a:t>
                      </a:r>
                      <a:r>
                        <a:rPr lang="en-US" sz="1700"/>
                        <a:t> Disproportionate Representation in Specific Disability Categories</a:t>
                      </a:r>
                      <a:endParaRPr sz="1700"/>
                    </a:p>
                    <a:p>
                      <a:pPr indent="-412750" lvl="0" marL="609600" rtl="0" algn="l">
                        <a:spcBef>
                          <a:spcPts val="0"/>
                        </a:spcBef>
                        <a:spcAft>
                          <a:spcPts val="0"/>
                        </a:spcAft>
                        <a:buSzPts val="1700"/>
                        <a:buChar char="●"/>
                      </a:pPr>
                      <a:r>
                        <a:rPr b="1" lang="en-US" sz="1700"/>
                        <a:t>Indicator 15:</a:t>
                      </a:r>
                      <a:r>
                        <a:rPr lang="en-US" sz="1700"/>
                        <a:t> Resolution Sessions</a:t>
                      </a:r>
                      <a:endParaRPr sz="1700"/>
                    </a:p>
                    <a:p>
                      <a:pPr indent="-412750" lvl="0" marL="609600" rtl="0" algn="l">
                        <a:spcBef>
                          <a:spcPts val="0"/>
                        </a:spcBef>
                        <a:spcAft>
                          <a:spcPts val="0"/>
                        </a:spcAft>
                        <a:buSzPts val="1700"/>
                        <a:buChar char="●"/>
                      </a:pPr>
                      <a:r>
                        <a:rPr b="1" lang="en-US" sz="1700"/>
                        <a:t>Indicator 16:</a:t>
                      </a:r>
                      <a:r>
                        <a:rPr lang="en-US" sz="1700"/>
                        <a:t> Mediation </a:t>
                      </a:r>
                      <a:endParaRPr sz="1700"/>
                    </a:p>
                    <a:p>
                      <a:pPr indent="0" lvl="0" marL="0" rtl="0" algn="l">
                        <a:spcBef>
                          <a:spcPts val="0"/>
                        </a:spcBef>
                        <a:spcAft>
                          <a:spcPts val="0"/>
                        </a:spcAft>
                        <a:buNone/>
                      </a:pPr>
                      <a:r>
                        <a:t/>
                      </a:r>
                      <a:endParaRPr sz="1700"/>
                    </a:p>
                    <a:p>
                      <a:pPr indent="0" lvl="0" marL="0" rtl="0" algn="l">
                        <a:spcBef>
                          <a:spcPts val="0"/>
                        </a:spcBef>
                        <a:spcAft>
                          <a:spcPts val="0"/>
                        </a:spcAft>
                        <a:buNone/>
                      </a:pPr>
                      <a:r>
                        <a:t/>
                      </a:r>
                      <a:endParaRPr sz="1700"/>
                    </a:p>
                    <a:p>
                      <a:pPr indent="0" lvl="0" marL="0" rtl="0" algn="l">
                        <a:spcBef>
                          <a:spcPts val="0"/>
                        </a:spcBef>
                        <a:spcAft>
                          <a:spcPts val="0"/>
                        </a:spcAft>
                        <a:buNone/>
                      </a:pPr>
                      <a:r>
                        <a:t/>
                      </a:r>
                      <a:endParaRPr sz="1700"/>
                    </a:p>
                    <a:p>
                      <a:pPr indent="0" lvl="0" marL="0" rtl="0" algn="l">
                        <a:spcBef>
                          <a:spcPts val="0"/>
                        </a:spcBef>
                        <a:spcAft>
                          <a:spcPts val="0"/>
                        </a:spcAft>
                        <a:buNone/>
                      </a:pPr>
                      <a:r>
                        <a:rPr lang="en-US" sz="1700">
                          <a:highlight>
                            <a:srgbClr val="FFFF00"/>
                          </a:highlight>
                        </a:rPr>
                        <a:t>***Indicates a newly met target</a:t>
                      </a:r>
                      <a:endParaRPr sz="1700">
                        <a:highlight>
                          <a:srgbClr val="FFFF00"/>
                        </a:highlight>
                      </a:endParaRPr>
                    </a:p>
                  </a:txBody>
                  <a:tcPr marT="121900" marB="121900" marR="121900" marL="121900">
                    <a:solidFill>
                      <a:srgbClr val="D9EAD3"/>
                    </a:solidFill>
                  </a:tcPr>
                </a:tc>
                <a:tc>
                  <a:txBody>
                    <a:bodyPr/>
                    <a:lstStyle/>
                    <a:p>
                      <a:pPr indent="-412750" lvl="0" marL="609600" rtl="0" algn="l">
                        <a:spcBef>
                          <a:spcPts val="0"/>
                        </a:spcBef>
                        <a:spcAft>
                          <a:spcPts val="0"/>
                        </a:spcAft>
                        <a:buSzPts val="1700"/>
                        <a:buChar char="●"/>
                      </a:pPr>
                      <a:r>
                        <a:rPr b="1" lang="en-US" sz="1700"/>
                        <a:t>Indicator 2: </a:t>
                      </a:r>
                      <a:r>
                        <a:rPr lang="en-US" sz="1700"/>
                        <a:t>Dropout</a:t>
                      </a:r>
                      <a:endParaRPr sz="1700"/>
                    </a:p>
                    <a:p>
                      <a:pPr indent="-412750" lvl="0" marL="609600" rtl="0" algn="l">
                        <a:spcBef>
                          <a:spcPts val="0"/>
                        </a:spcBef>
                        <a:spcAft>
                          <a:spcPts val="0"/>
                        </a:spcAft>
                        <a:buSzPts val="1700"/>
                        <a:buChar char="●"/>
                      </a:pPr>
                      <a:r>
                        <a:rPr b="1" lang="en-US" sz="1700"/>
                        <a:t>Indicator 3A:</a:t>
                      </a:r>
                      <a:r>
                        <a:rPr lang="en-US" sz="1700"/>
                        <a:t> Participation for Children with IEPs</a:t>
                      </a:r>
                      <a:endParaRPr sz="1700"/>
                    </a:p>
                    <a:p>
                      <a:pPr indent="-412750" lvl="0" marL="609600" rtl="0" algn="l">
                        <a:spcBef>
                          <a:spcPts val="0"/>
                        </a:spcBef>
                        <a:spcAft>
                          <a:spcPts val="0"/>
                        </a:spcAft>
                        <a:buSzPts val="1700"/>
                        <a:buChar char="●"/>
                      </a:pPr>
                      <a:r>
                        <a:rPr b="1" lang="en-US" sz="1700"/>
                        <a:t>Indicator 3B:</a:t>
                      </a:r>
                      <a:r>
                        <a:rPr lang="en-US" sz="1700"/>
                        <a:t> Proficiency for Children with IEPs (Grade Level Academic Achievement Standards)</a:t>
                      </a:r>
                      <a:endParaRPr sz="1700"/>
                    </a:p>
                    <a:p>
                      <a:pPr indent="-412750" lvl="0" marL="609600" rtl="0" algn="l">
                        <a:spcBef>
                          <a:spcPts val="0"/>
                        </a:spcBef>
                        <a:spcAft>
                          <a:spcPts val="0"/>
                        </a:spcAft>
                        <a:buSzPts val="1700"/>
                        <a:buChar char="●"/>
                      </a:pPr>
                      <a:r>
                        <a:rPr b="1" lang="en-US" sz="1700"/>
                        <a:t>Indicator 3C:</a:t>
                      </a:r>
                      <a:r>
                        <a:rPr lang="en-US" sz="1700"/>
                        <a:t> Proficiency for Children with IEPs (Alternate Academic Achievement Standards)</a:t>
                      </a:r>
                      <a:endParaRPr sz="1700"/>
                    </a:p>
                    <a:p>
                      <a:pPr indent="-412750" lvl="0" marL="609600" rtl="0" algn="l">
                        <a:spcBef>
                          <a:spcPts val="0"/>
                        </a:spcBef>
                        <a:spcAft>
                          <a:spcPts val="0"/>
                        </a:spcAft>
                        <a:buSzPts val="1700"/>
                        <a:buChar char="●"/>
                      </a:pPr>
                      <a:r>
                        <a:rPr b="1" lang="en-US" sz="1700"/>
                        <a:t>Indicator 3D:</a:t>
                      </a:r>
                      <a:r>
                        <a:rPr lang="en-US" sz="1700"/>
                        <a:t> Gap in Proficiency Rates (Grade Level Academic Achievement Standards)</a:t>
                      </a:r>
                      <a:endParaRPr sz="1700"/>
                    </a:p>
                    <a:p>
                      <a:pPr indent="-412750" lvl="0" marL="609600" rtl="0" algn="l">
                        <a:spcBef>
                          <a:spcPts val="0"/>
                        </a:spcBef>
                        <a:spcAft>
                          <a:spcPts val="0"/>
                        </a:spcAft>
                        <a:buSzPts val="1700"/>
                        <a:buChar char="●"/>
                      </a:pPr>
                      <a:r>
                        <a:rPr b="1" lang="en-US" sz="1700"/>
                        <a:t>Indicator 5:</a:t>
                      </a:r>
                      <a:r>
                        <a:rPr lang="en-US" sz="1700"/>
                        <a:t> Education Environments (children 5 (Kindergarten-21)</a:t>
                      </a:r>
                      <a:endParaRPr sz="1700"/>
                    </a:p>
                    <a:p>
                      <a:pPr indent="-412750" lvl="0" marL="609600" rtl="0" algn="l">
                        <a:spcBef>
                          <a:spcPts val="0"/>
                        </a:spcBef>
                        <a:spcAft>
                          <a:spcPts val="0"/>
                        </a:spcAft>
                        <a:buSzPts val="1700"/>
                        <a:buChar char="●"/>
                      </a:pPr>
                      <a:r>
                        <a:rPr b="1" lang="en-US" sz="1700"/>
                        <a:t>Indicator 6:</a:t>
                      </a:r>
                      <a:r>
                        <a:rPr lang="en-US" sz="1700"/>
                        <a:t> Preschool Environments</a:t>
                      </a:r>
                      <a:endParaRPr sz="1700"/>
                    </a:p>
                    <a:p>
                      <a:pPr indent="-412750" lvl="0" marL="609600" rtl="0" algn="l">
                        <a:spcBef>
                          <a:spcPts val="0"/>
                        </a:spcBef>
                        <a:spcAft>
                          <a:spcPts val="0"/>
                        </a:spcAft>
                        <a:buSzPts val="1700"/>
                        <a:buChar char="●"/>
                      </a:pPr>
                      <a:r>
                        <a:rPr b="1" lang="en-US" sz="1700"/>
                        <a:t>Indicator 8:</a:t>
                      </a:r>
                      <a:r>
                        <a:rPr lang="en-US" sz="1700"/>
                        <a:t> Parent involvement</a:t>
                      </a:r>
                      <a:endParaRPr sz="1700"/>
                    </a:p>
                    <a:p>
                      <a:pPr indent="-412750" lvl="0" marL="609600" rtl="0" algn="l">
                        <a:spcBef>
                          <a:spcPts val="0"/>
                        </a:spcBef>
                        <a:spcAft>
                          <a:spcPts val="0"/>
                        </a:spcAft>
                        <a:buSzPts val="1700"/>
                        <a:buChar char="●"/>
                      </a:pPr>
                      <a:r>
                        <a:rPr b="1" lang="en-US" sz="1700"/>
                        <a:t>Indicator 11</a:t>
                      </a:r>
                      <a:r>
                        <a:rPr lang="en-US" sz="1700"/>
                        <a:t>: Child Find</a:t>
                      </a:r>
                      <a:endParaRPr sz="1700"/>
                    </a:p>
                    <a:p>
                      <a:pPr indent="-412750" lvl="0" marL="609600" rtl="0" algn="l">
                        <a:spcBef>
                          <a:spcPts val="0"/>
                        </a:spcBef>
                        <a:spcAft>
                          <a:spcPts val="0"/>
                        </a:spcAft>
                        <a:buSzPts val="1700"/>
                        <a:buChar char="●"/>
                      </a:pPr>
                      <a:r>
                        <a:rPr b="1" lang="en-US" sz="1700"/>
                        <a:t>Indicator 12:</a:t>
                      </a:r>
                      <a:r>
                        <a:rPr lang="en-US" sz="1700"/>
                        <a:t> Early Childhood Transition</a:t>
                      </a:r>
                      <a:endParaRPr sz="1700"/>
                    </a:p>
                    <a:p>
                      <a:pPr indent="-412750" lvl="0" marL="609600" rtl="0" algn="l">
                        <a:spcBef>
                          <a:spcPts val="0"/>
                        </a:spcBef>
                        <a:spcAft>
                          <a:spcPts val="0"/>
                        </a:spcAft>
                        <a:buSzPts val="1700"/>
                        <a:buChar char="●"/>
                      </a:pPr>
                      <a:r>
                        <a:rPr b="1" lang="en-US" sz="1700"/>
                        <a:t>Indicator 13:</a:t>
                      </a:r>
                      <a:r>
                        <a:rPr lang="en-US" sz="1700"/>
                        <a:t> Secondary Transition</a:t>
                      </a:r>
                      <a:endParaRPr sz="1700"/>
                    </a:p>
                    <a:p>
                      <a:pPr indent="-412750" lvl="0" marL="609600" rtl="0" algn="l">
                        <a:spcBef>
                          <a:spcPts val="0"/>
                        </a:spcBef>
                        <a:spcAft>
                          <a:spcPts val="0"/>
                        </a:spcAft>
                        <a:buSzPts val="1700"/>
                        <a:buChar char="●"/>
                      </a:pPr>
                      <a:r>
                        <a:rPr b="1" lang="en-US" sz="1700"/>
                        <a:t>Indicator 14:</a:t>
                      </a:r>
                      <a:r>
                        <a:rPr lang="en-US" sz="1700"/>
                        <a:t> Post-School Outcomes</a:t>
                      </a:r>
                      <a:endParaRPr sz="1700"/>
                    </a:p>
                    <a:p>
                      <a:pPr indent="-412750" lvl="0" marL="609600" rtl="0" algn="l">
                        <a:spcBef>
                          <a:spcPts val="0"/>
                        </a:spcBef>
                        <a:spcAft>
                          <a:spcPts val="0"/>
                        </a:spcAft>
                        <a:buSzPts val="1700"/>
                        <a:buChar char="●"/>
                      </a:pPr>
                      <a:r>
                        <a:rPr b="1" lang="en-US" sz="1700"/>
                        <a:t>Indicator 17:</a:t>
                      </a:r>
                      <a:r>
                        <a:rPr lang="en-US" sz="1700"/>
                        <a:t> State Systemic Improvement Plan</a:t>
                      </a:r>
                      <a:endParaRPr sz="1700"/>
                    </a:p>
                  </a:txBody>
                  <a:tcPr marT="121900" marB="121900" marR="121900" marL="121900">
                    <a:solidFill>
                      <a:srgbClr val="FCE5CD"/>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6" name="Shape 386"/>
        <p:cNvGrpSpPr/>
        <p:nvPr/>
      </p:nvGrpSpPr>
      <p:grpSpPr>
        <a:xfrm>
          <a:off x="0" y="0"/>
          <a:ext cx="0" cy="0"/>
          <a:chOff x="0" y="0"/>
          <a:chExt cx="0" cy="0"/>
        </a:xfrm>
      </p:grpSpPr>
      <p:sp>
        <p:nvSpPr>
          <p:cNvPr id="387" name="Google Shape;387;g365ad869b3a_0_348"/>
          <p:cNvSpPr/>
          <p:nvPr/>
        </p:nvSpPr>
        <p:spPr>
          <a:xfrm>
            <a:off x="204350" y="3184475"/>
            <a:ext cx="4311600" cy="3231000"/>
          </a:xfrm>
          <a:prstGeom prst="roundRect">
            <a:avLst>
              <a:gd fmla="val 16667" name="adj"/>
            </a:avLst>
          </a:prstGeom>
          <a:solidFill>
            <a:srgbClr val="FCE5C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388" name="Google Shape;388;g365ad869b3a_0_348"/>
          <p:cNvSpPr/>
          <p:nvPr/>
        </p:nvSpPr>
        <p:spPr>
          <a:xfrm>
            <a:off x="5014375" y="3184475"/>
            <a:ext cx="6997200" cy="3123000"/>
          </a:xfrm>
          <a:prstGeom prst="roundRect">
            <a:avLst>
              <a:gd fmla="val 16667" name="adj"/>
            </a:avLst>
          </a:prstGeom>
          <a:solidFill>
            <a:srgbClr val="D0E0E3"/>
          </a:solidFill>
          <a:ln cap="flat" cmpd="sng" w="9525">
            <a:solidFill>
              <a:schemeClr val="dk2"/>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389" name="Google Shape;389;g365ad869b3a_0_348"/>
          <p:cNvSpPr txBox="1"/>
          <p:nvPr>
            <p:ph type="title"/>
          </p:nvPr>
        </p:nvSpPr>
        <p:spPr>
          <a:xfrm>
            <a:off x="1009135" y="-823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SPP/APR Indicators</a:t>
            </a:r>
            <a:endParaRPr/>
          </a:p>
        </p:txBody>
      </p:sp>
      <p:sp>
        <p:nvSpPr>
          <p:cNvPr id="390" name="Google Shape;390;g365ad869b3a_0_348"/>
          <p:cNvSpPr txBox="1"/>
          <p:nvPr>
            <p:ph idx="1" type="body"/>
          </p:nvPr>
        </p:nvSpPr>
        <p:spPr>
          <a:xfrm>
            <a:off x="886832" y="1476619"/>
            <a:ext cx="11124600" cy="1841700"/>
          </a:xfrm>
          <a:prstGeom prst="rect">
            <a:avLst/>
          </a:prstGeom>
          <a:noFill/>
          <a:ln>
            <a:noFill/>
          </a:ln>
        </p:spPr>
        <p:txBody>
          <a:bodyPr anchorCtr="0" anchor="t" bIns="45700" lIns="91425" spcFirstLastPara="1" rIns="91425" wrap="square" tIns="45700">
            <a:normAutofit/>
          </a:bodyPr>
          <a:lstStyle/>
          <a:p>
            <a:pPr indent="-352167" lvl="0" marL="457200" rtl="0" algn="l">
              <a:lnSpc>
                <a:spcPct val="90000"/>
              </a:lnSpc>
              <a:spcBef>
                <a:spcPts val="1800"/>
              </a:spcBef>
              <a:spcAft>
                <a:spcPts val="0"/>
              </a:spcAft>
              <a:buClr>
                <a:srgbClr val="3A3D4B"/>
              </a:buClr>
              <a:buSzPts val="1946"/>
              <a:buChar char="•"/>
            </a:pPr>
            <a:r>
              <a:rPr lang="en-US"/>
              <a:t>2 Types of Indicators:</a:t>
            </a:r>
            <a:endParaRPr/>
          </a:p>
          <a:p>
            <a:pPr indent="-352167" lvl="1" marL="914400" rtl="0" algn="l">
              <a:lnSpc>
                <a:spcPct val="90000"/>
              </a:lnSpc>
              <a:spcBef>
                <a:spcPts val="1000"/>
              </a:spcBef>
              <a:spcAft>
                <a:spcPts val="0"/>
              </a:spcAft>
              <a:buSzPts val="1946"/>
              <a:buChar char="•"/>
            </a:pPr>
            <a:r>
              <a:rPr b="1" lang="en-US"/>
              <a:t>Compliance:</a:t>
            </a:r>
            <a:r>
              <a:rPr lang="en-US"/>
              <a:t>  OSEP sets targets/requirements which must be met.</a:t>
            </a:r>
            <a:endParaRPr/>
          </a:p>
          <a:p>
            <a:pPr indent="-352167" lvl="1" marL="914400" rtl="0" algn="l">
              <a:lnSpc>
                <a:spcPct val="90000"/>
              </a:lnSpc>
              <a:spcBef>
                <a:spcPts val="1000"/>
              </a:spcBef>
              <a:spcAft>
                <a:spcPts val="0"/>
              </a:spcAft>
              <a:buSzPts val="1946"/>
              <a:buChar char="•"/>
            </a:pPr>
            <a:r>
              <a:rPr b="1" lang="en-US"/>
              <a:t>Target:</a:t>
            </a:r>
            <a:r>
              <a:rPr lang="en-US"/>
              <a:t>  The State sets targets/requirements the state must strive to meet.</a:t>
            </a:r>
            <a:endParaRPr/>
          </a:p>
          <a:p>
            <a:pPr indent="-352167" lvl="0" marL="457200" rtl="0" algn="l">
              <a:lnSpc>
                <a:spcPct val="90000"/>
              </a:lnSpc>
              <a:spcBef>
                <a:spcPts val="1800"/>
              </a:spcBef>
              <a:spcAft>
                <a:spcPts val="0"/>
              </a:spcAft>
              <a:buClr>
                <a:srgbClr val="3A3D4B"/>
              </a:buClr>
              <a:buSzPts val="1946"/>
              <a:buChar char="•"/>
            </a:pPr>
            <a:r>
              <a:rPr lang="en-US"/>
              <a:t>Each are identified with a number</a:t>
            </a:r>
            <a:endParaRPr/>
          </a:p>
        </p:txBody>
      </p:sp>
      <p:sp>
        <p:nvSpPr>
          <p:cNvPr id="391" name="Google Shape;391;g365ad869b3a_0_348"/>
          <p:cNvSpPr txBox="1"/>
          <p:nvPr>
            <p:ph idx="4294967295"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392" name="Google Shape;392;g365ad869b3a_0_348"/>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93" name="Google Shape;393;g365ad869b3a_0_348"/>
          <p:cNvSpPr txBox="1"/>
          <p:nvPr/>
        </p:nvSpPr>
        <p:spPr>
          <a:xfrm>
            <a:off x="312980" y="3318333"/>
            <a:ext cx="4527000" cy="3046800"/>
          </a:xfrm>
          <a:prstGeom prst="rect">
            <a:avLst/>
          </a:prstGeom>
          <a:noFill/>
          <a:ln>
            <a:noFill/>
          </a:ln>
        </p:spPr>
        <p:txBody>
          <a:bodyPr anchorCtr="0" anchor="t" bIns="45700" lIns="91425" spcFirstLastPara="1" rIns="91425" wrap="square" tIns="45700">
            <a:normAutofit fontScale="32500" lnSpcReduction="20000"/>
          </a:bodyPr>
          <a:lstStyle/>
          <a:p>
            <a:pPr indent="0" lvl="0" marL="0" marR="0" rtl="0" algn="l">
              <a:lnSpc>
                <a:spcPct val="100000"/>
              </a:lnSpc>
              <a:spcBef>
                <a:spcPts val="0"/>
              </a:spcBef>
              <a:spcAft>
                <a:spcPts val="0"/>
              </a:spcAft>
              <a:buClr>
                <a:srgbClr val="717171"/>
              </a:buClr>
              <a:buSzPct val="36781"/>
              <a:buFont typeface="Garamond"/>
              <a:buNone/>
            </a:pPr>
            <a:r>
              <a:rPr b="1" i="0" lang="en-US" sz="4350" u="sng" cap="none" strike="noStrike">
                <a:solidFill>
                  <a:schemeClr val="dk1"/>
                </a:solidFill>
                <a:latin typeface="Calibri"/>
                <a:ea typeface="Calibri"/>
                <a:cs typeface="Calibri"/>
                <a:sym typeface="Calibri"/>
              </a:rPr>
              <a:t>Compliance Indicators</a:t>
            </a:r>
            <a:endParaRPr b="1" i="0" sz="4350" u="none" cap="none" strike="noStrike">
              <a:solidFill>
                <a:schemeClr val="dk1"/>
              </a:solidFill>
              <a:latin typeface="Calibri"/>
              <a:ea typeface="Calibri"/>
              <a:cs typeface="Calibri"/>
              <a:sym typeface="Calibri"/>
            </a:endParaRPr>
          </a:p>
          <a:p>
            <a:pPr indent="0" lvl="0" marL="0" marR="0" rtl="0" algn="l">
              <a:lnSpc>
                <a:spcPct val="100000"/>
              </a:lnSpc>
              <a:spcBef>
                <a:spcPts val="900"/>
              </a:spcBef>
              <a:spcAft>
                <a:spcPts val="0"/>
              </a:spcAft>
              <a:buClr>
                <a:srgbClr val="717171"/>
              </a:buClr>
              <a:buSzPct val="36781"/>
              <a:buFont typeface="Garamond"/>
              <a:buNone/>
            </a:pPr>
            <a:r>
              <a:rPr b="1" i="0" lang="en-US" sz="4350" u="none" cap="none" strike="noStrike">
                <a:solidFill>
                  <a:schemeClr val="dk1"/>
                </a:solidFill>
                <a:latin typeface="Calibri"/>
                <a:ea typeface="Calibri"/>
                <a:cs typeface="Calibri"/>
                <a:sym typeface="Calibri"/>
              </a:rPr>
              <a:t>4b - Suspension/Expulsion by Race/Ethnicity </a:t>
            </a:r>
            <a:endParaRPr b="1" i="0" sz="4350" u="none" cap="none" strike="noStrike">
              <a:solidFill>
                <a:schemeClr val="dk1"/>
              </a:solidFill>
            </a:endParaRPr>
          </a:p>
          <a:p>
            <a:pPr indent="0" lvl="0" marL="0" marR="0" rtl="0" algn="l">
              <a:lnSpc>
                <a:spcPct val="100000"/>
              </a:lnSpc>
              <a:spcBef>
                <a:spcPts val="900"/>
              </a:spcBef>
              <a:spcAft>
                <a:spcPts val="0"/>
              </a:spcAft>
              <a:buClr>
                <a:srgbClr val="717171"/>
              </a:buClr>
              <a:buSzPct val="36781"/>
              <a:buFont typeface="Garamond"/>
              <a:buNone/>
            </a:pPr>
            <a:r>
              <a:rPr b="1" i="0" lang="en-US" sz="4350" u="none" cap="none" strike="noStrike">
                <a:solidFill>
                  <a:schemeClr val="dk1"/>
                </a:solidFill>
                <a:latin typeface="Calibri"/>
                <a:ea typeface="Calibri"/>
                <a:cs typeface="Calibri"/>
                <a:sym typeface="Calibri"/>
              </a:rPr>
              <a:t>9 - Disproportionate Representation by Race/Ethnicity </a:t>
            </a:r>
            <a:endParaRPr b="1" i="0" sz="4350" u="none" cap="none" strike="noStrike">
              <a:solidFill>
                <a:schemeClr val="dk1"/>
              </a:solidFill>
            </a:endParaRPr>
          </a:p>
          <a:p>
            <a:pPr indent="0" lvl="0" marL="0" marR="0" rtl="0" algn="l">
              <a:lnSpc>
                <a:spcPct val="100000"/>
              </a:lnSpc>
              <a:spcBef>
                <a:spcPts val="900"/>
              </a:spcBef>
              <a:spcAft>
                <a:spcPts val="0"/>
              </a:spcAft>
              <a:buClr>
                <a:srgbClr val="717171"/>
              </a:buClr>
              <a:buSzPct val="36781"/>
              <a:buFont typeface="Garamond"/>
              <a:buNone/>
            </a:pPr>
            <a:r>
              <a:rPr b="1" i="0" lang="en-US" sz="4350" u="none" cap="none" strike="noStrike">
                <a:solidFill>
                  <a:schemeClr val="dk1"/>
                </a:solidFill>
                <a:latin typeface="Calibri"/>
                <a:ea typeface="Calibri"/>
                <a:cs typeface="Calibri"/>
                <a:sym typeface="Calibri"/>
              </a:rPr>
              <a:t>10 - Disproportionate Representation by Disability Category </a:t>
            </a:r>
            <a:endParaRPr b="1" i="0" sz="4350" u="none" cap="none" strike="noStrike">
              <a:solidFill>
                <a:schemeClr val="dk1"/>
              </a:solidFill>
            </a:endParaRPr>
          </a:p>
          <a:p>
            <a:pPr indent="0" lvl="0" marL="0" marR="0" rtl="0" algn="l">
              <a:lnSpc>
                <a:spcPct val="100000"/>
              </a:lnSpc>
              <a:spcBef>
                <a:spcPts val="900"/>
              </a:spcBef>
              <a:spcAft>
                <a:spcPts val="0"/>
              </a:spcAft>
              <a:buClr>
                <a:srgbClr val="717171"/>
              </a:buClr>
              <a:buSzPct val="36781"/>
              <a:buFont typeface="Garamond"/>
              <a:buNone/>
            </a:pPr>
            <a:r>
              <a:rPr b="1" i="0" lang="en-US" sz="4350" u="none" cap="none" strike="noStrike">
                <a:solidFill>
                  <a:schemeClr val="dk1"/>
                </a:solidFill>
                <a:latin typeface="Calibri"/>
                <a:ea typeface="Calibri"/>
                <a:cs typeface="Calibri"/>
                <a:sym typeface="Calibri"/>
              </a:rPr>
              <a:t>11 - Child Find (60 Day Timeline)</a:t>
            </a:r>
            <a:endParaRPr b="1" i="0" sz="4350" u="none" cap="none" strike="noStrike">
              <a:solidFill>
                <a:schemeClr val="dk1"/>
              </a:solidFill>
            </a:endParaRPr>
          </a:p>
          <a:p>
            <a:pPr indent="0" lvl="0" marL="0" marR="0" rtl="0" algn="l">
              <a:lnSpc>
                <a:spcPct val="100000"/>
              </a:lnSpc>
              <a:spcBef>
                <a:spcPts val="900"/>
              </a:spcBef>
              <a:spcAft>
                <a:spcPts val="0"/>
              </a:spcAft>
              <a:buClr>
                <a:srgbClr val="717171"/>
              </a:buClr>
              <a:buSzPct val="36781"/>
              <a:buFont typeface="Garamond"/>
              <a:buNone/>
            </a:pPr>
            <a:r>
              <a:rPr b="1" i="0" lang="en-US" sz="4350" u="none" cap="none" strike="noStrike">
                <a:solidFill>
                  <a:schemeClr val="dk1"/>
                </a:solidFill>
                <a:latin typeface="Calibri"/>
                <a:ea typeface="Calibri"/>
                <a:cs typeface="Calibri"/>
                <a:sym typeface="Calibri"/>
              </a:rPr>
              <a:t>12 - Part C to B Transition</a:t>
            </a:r>
            <a:endParaRPr b="1" i="0" sz="4350" u="none" cap="none" strike="noStrike">
              <a:solidFill>
                <a:schemeClr val="dk1"/>
              </a:solidFill>
            </a:endParaRPr>
          </a:p>
          <a:p>
            <a:pPr indent="0" lvl="0" marL="0" marR="0" rtl="0" algn="l">
              <a:lnSpc>
                <a:spcPct val="100000"/>
              </a:lnSpc>
              <a:spcBef>
                <a:spcPts val="900"/>
              </a:spcBef>
              <a:spcAft>
                <a:spcPts val="0"/>
              </a:spcAft>
              <a:buClr>
                <a:srgbClr val="717171"/>
              </a:buClr>
              <a:buSzPct val="36781"/>
              <a:buFont typeface="Garamond"/>
              <a:buNone/>
            </a:pPr>
            <a:r>
              <a:rPr b="1" i="0" lang="en-US" sz="4350" u="none" cap="none" strike="noStrike">
                <a:solidFill>
                  <a:schemeClr val="dk1"/>
                </a:solidFill>
                <a:latin typeface="Calibri"/>
                <a:ea typeface="Calibri"/>
                <a:cs typeface="Calibri"/>
                <a:sym typeface="Calibri"/>
              </a:rPr>
              <a:t>13 - Secondary Transition</a:t>
            </a:r>
            <a:endParaRPr b="1" i="0" sz="4350" u="none" cap="none" strike="noStrike">
              <a:solidFill>
                <a:schemeClr val="dk1"/>
              </a:solidFill>
            </a:endParaRPr>
          </a:p>
          <a:p>
            <a:pPr indent="-68578" lvl="0" marL="182880" marR="0" rtl="0" algn="l">
              <a:lnSpc>
                <a:spcPct val="100000"/>
              </a:lnSpc>
              <a:spcBef>
                <a:spcPts val="900"/>
              </a:spcBef>
              <a:spcAft>
                <a:spcPts val="0"/>
              </a:spcAft>
              <a:buClr>
                <a:srgbClr val="717171"/>
              </a:buClr>
              <a:buSzPct val="41379"/>
              <a:buFont typeface="Garamond"/>
              <a:buNone/>
            </a:pPr>
            <a:r>
              <a:t/>
            </a:r>
            <a:endParaRPr b="1" i="0" sz="4350" u="none" cap="none" strike="noStrike">
              <a:solidFill>
                <a:schemeClr val="dk1"/>
              </a:solidFill>
            </a:endParaRPr>
          </a:p>
          <a:p>
            <a:pPr indent="-68578" lvl="0" marL="182880" marR="0" rtl="0" algn="l">
              <a:lnSpc>
                <a:spcPct val="100000"/>
              </a:lnSpc>
              <a:spcBef>
                <a:spcPts val="900"/>
              </a:spcBef>
              <a:spcAft>
                <a:spcPts val="0"/>
              </a:spcAft>
              <a:buClr>
                <a:srgbClr val="717171"/>
              </a:buClr>
              <a:buSzPct val="100000"/>
              <a:buFont typeface="Garamond"/>
              <a:buNone/>
            </a:pPr>
            <a:r>
              <a:t/>
            </a:r>
            <a:endParaRPr b="0" i="0" sz="1800" u="none" cap="none" strike="noStrike">
              <a:solidFill>
                <a:schemeClr val="dk1"/>
              </a:solidFill>
              <a:latin typeface="Arial"/>
              <a:ea typeface="Arial"/>
              <a:cs typeface="Arial"/>
              <a:sym typeface="Arial"/>
            </a:endParaRPr>
          </a:p>
          <a:p>
            <a:pPr indent="-68578" lvl="0" marL="182880" marR="0" rtl="0" algn="l">
              <a:lnSpc>
                <a:spcPct val="100000"/>
              </a:lnSpc>
              <a:spcBef>
                <a:spcPts val="900"/>
              </a:spcBef>
              <a:spcAft>
                <a:spcPts val="0"/>
              </a:spcAft>
              <a:buClr>
                <a:srgbClr val="717171"/>
              </a:buClr>
              <a:buSzPct val="100000"/>
              <a:buFont typeface="Garamond"/>
              <a:buNone/>
            </a:pPr>
            <a:r>
              <a:t/>
            </a:r>
            <a:endParaRPr b="0" i="0" sz="1800" u="none" cap="none" strike="noStrike">
              <a:solidFill>
                <a:schemeClr val="dk1"/>
              </a:solidFill>
              <a:latin typeface="Arial"/>
              <a:ea typeface="Arial"/>
              <a:cs typeface="Arial"/>
              <a:sym typeface="Arial"/>
            </a:endParaRPr>
          </a:p>
          <a:p>
            <a:pPr indent="-68578" lvl="0" marL="182880" marR="0" rtl="0" algn="l">
              <a:lnSpc>
                <a:spcPct val="100000"/>
              </a:lnSpc>
              <a:spcBef>
                <a:spcPts val="900"/>
              </a:spcBef>
              <a:spcAft>
                <a:spcPts val="0"/>
              </a:spcAft>
              <a:buClr>
                <a:srgbClr val="717171"/>
              </a:buClr>
              <a:buSzPct val="100000"/>
              <a:buFont typeface="Garamond"/>
              <a:buNone/>
            </a:pPr>
            <a:r>
              <a:t/>
            </a:r>
            <a:endParaRPr b="0" i="0" sz="1800" u="none" cap="none" strike="noStrike">
              <a:solidFill>
                <a:schemeClr val="dk1"/>
              </a:solidFill>
              <a:latin typeface="Arial"/>
              <a:ea typeface="Arial"/>
              <a:cs typeface="Arial"/>
              <a:sym typeface="Arial"/>
            </a:endParaRPr>
          </a:p>
        </p:txBody>
      </p:sp>
      <p:sp>
        <p:nvSpPr>
          <p:cNvPr id="394" name="Google Shape;394;g365ad869b3a_0_348"/>
          <p:cNvSpPr txBox="1"/>
          <p:nvPr/>
        </p:nvSpPr>
        <p:spPr>
          <a:xfrm>
            <a:off x="5197567" y="3260734"/>
            <a:ext cx="6870000" cy="3046800"/>
          </a:xfrm>
          <a:prstGeom prst="rect">
            <a:avLst/>
          </a:prstGeom>
          <a:noFill/>
          <a:ln>
            <a:noFill/>
          </a:ln>
        </p:spPr>
        <p:txBody>
          <a:bodyPr anchorCtr="0" anchor="t" bIns="45700" lIns="91425" spcFirstLastPara="1" rIns="91425" wrap="square" tIns="45700">
            <a:normAutofit fontScale="55000" lnSpcReduction="20000"/>
          </a:bodyPr>
          <a:lstStyle/>
          <a:p>
            <a:pPr indent="0" lvl="0" marL="0" marR="0" rtl="0" algn="l">
              <a:lnSpc>
                <a:spcPct val="90000"/>
              </a:lnSpc>
              <a:spcBef>
                <a:spcPts val="0"/>
              </a:spcBef>
              <a:spcAft>
                <a:spcPts val="0"/>
              </a:spcAft>
              <a:buClr>
                <a:srgbClr val="000000"/>
              </a:buClr>
              <a:buSzPct val="42105"/>
              <a:buFont typeface="Arial"/>
              <a:buNone/>
            </a:pPr>
            <a:r>
              <a:rPr b="1" i="0" lang="en-US" sz="3800" u="sng" cap="none" strike="noStrike">
                <a:solidFill>
                  <a:srgbClr val="3A3D4B"/>
                </a:solidFill>
                <a:latin typeface="Calibri"/>
                <a:ea typeface="Calibri"/>
                <a:cs typeface="Calibri"/>
                <a:sym typeface="Calibri"/>
              </a:rPr>
              <a:t>Target Indicators **Focus of Stakeholder Engagement **</a:t>
            </a:r>
            <a:endParaRPr b="0" i="0" sz="3800" u="none" cap="none" strike="noStrike">
              <a:solidFill>
                <a:srgbClr val="3A3D4B"/>
              </a:solidFill>
              <a:latin typeface="Calibri"/>
              <a:ea typeface="Calibri"/>
              <a:cs typeface="Calibri"/>
              <a:sym typeface="Calibri"/>
            </a:endParaRPr>
          </a:p>
          <a:p>
            <a:pPr indent="0" lvl="0" marL="0" marR="0" rtl="0" algn="l">
              <a:lnSpc>
                <a:spcPct val="90000"/>
              </a:lnSpc>
              <a:spcBef>
                <a:spcPts val="1800"/>
              </a:spcBef>
              <a:spcAft>
                <a:spcPts val="0"/>
              </a:spcAft>
              <a:buClr>
                <a:srgbClr val="000000"/>
              </a:buClr>
              <a:buSzPct val="62745"/>
              <a:buFont typeface="Arial"/>
              <a:buNone/>
            </a:pPr>
            <a:r>
              <a:rPr b="1" i="0" lang="en-US" sz="2550" u="none" cap="none" strike="noStrike">
                <a:solidFill>
                  <a:srgbClr val="3A3D4B"/>
                </a:solidFill>
                <a:latin typeface="Calibri"/>
                <a:ea typeface="Calibri"/>
                <a:cs typeface="Calibri"/>
                <a:sym typeface="Calibri"/>
              </a:rPr>
              <a:t>1 - Graduation </a:t>
            </a:r>
            <a:endParaRPr b="1" i="0" sz="2550" u="none" cap="none" strike="noStrike">
              <a:solidFill>
                <a:schemeClr val="lt1"/>
              </a:solidFill>
            </a:endParaRPr>
          </a:p>
          <a:p>
            <a:pPr indent="0" lvl="0" marL="0" marR="0" rtl="0" algn="l">
              <a:lnSpc>
                <a:spcPct val="90000"/>
              </a:lnSpc>
              <a:spcBef>
                <a:spcPts val="1800"/>
              </a:spcBef>
              <a:spcAft>
                <a:spcPts val="0"/>
              </a:spcAft>
              <a:buClr>
                <a:srgbClr val="000000"/>
              </a:buClr>
              <a:buSzPct val="62745"/>
              <a:buFont typeface="Arial"/>
              <a:buNone/>
            </a:pPr>
            <a:r>
              <a:rPr b="1" i="0" lang="en-US" sz="2550" u="none" cap="none" strike="noStrike">
                <a:solidFill>
                  <a:srgbClr val="3A3D4B"/>
                </a:solidFill>
                <a:latin typeface="Calibri"/>
                <a:ea typeface="Calibri"/>
                <a:cs typeface="Calibri"/>
                <a:sym typeface="Calibri"/>
              </a:rPr>
              <a:t>2 - </a:t>
            </a:r>
            <a:r>
              <a:rPr b="1" i="0" lang="en-US" sz="2550" u="none" cap="none" strike="noStrike">
                <a:solidFill>
                  <a:srgbClr val="3A3D4B"/>
                </a:solidFill>
                <a:latin typeface="Calibri"/>
                <a:ea typeface="Calibri"/>
                <a:cs typeface="Calibri"/>
                <a:sym typeface="Calibri"/>
                <a:extLst>
                  <a:ext uri="http://customooxmlschemas.google.com/">
                    <go:slidesCustomData xmlns:go="http://customooxmlschemas.google.com/" textRoundtripDataId="1"/>
                  </a:ext>
                </a:extLst>
              </a:rPr>
              <a:t>Dropout</a:t>
            </a:r>
            <a:r>
              <a:rPr b="1" i="0" lang="en-US" sz="2550" u="none" cap="none" strike="noStrike">
                <a:solidFill>
                  <a:srgbClr val="3A3D4B"/>
                </a:solidFill>
                <a:latin typeface="Calibri"/>
                <a:ea typeface="Calibri"/>
                <a:cs typeface="Calibri"/>
                <a:sym typeface="Calibri"/>
              </a:rPr>
              <a:t> </a:t>
            </a:r>
            <a:endParaRPr b="1" i="0" sz="2550" u="none" cap="none" strike="noStrike">
              <a:solidFill>
                <a:schemeClr val="lt1"/>
              </a:solidFill>
            </a:endParaRPr>
          </a:p>
          <a:p>
            <a:pPr indent="0" lvl="0" marL="0" marR="0" rtl="0" algn="l">
              <a:lnSpc>
                <a:spcPct val="90000"/>
              </a:lnSpc>
              <a:spcBef>
                <a:spcPts val="1800"/>
              </a:spcBef>
              <a:spcAft>
                <a:spcPts val="0"/>
              </a:spcAft>
              <a:buClr>
                <a:srgbClr val="000000"/>
              </a:buClr>
              <a:buSzPct val="62745"/>
              <a:buFont typeface="Arial"/>
              <a:buNone/>
            </a:pPr>
            <a:r>
              <a:rPr b="1" i="0" lang="en-US" sz="2550" u="none" cap="none" strike="noStrike">
                <a:solidFill>
                  <a:srgbClr val="3A3D4B"/>
                </a:solidFill>
                <a:latin typeface="Calibri"/>
                <a:ea typeface="Calibri"/>
                <a:cs typeface="Calibri"/>
                <a:sym typeface="Calibri"/>
              </a:rPr>
              <a:t>3 - Assessment Participation and Outcomes</a:t>
            </a:r>
            <a:endParaRPr b="1" i="0" sz="2550" u="none" cap="none" strike="noStrike">
              <a:solidFill>
                <a:schemeClr val="lt1"/>
              </a:solidFill>
            </a:endParaRPr>
          </a:p>
          <a:p>
            <a:pPr indent="0" lvl="0" marL="0" marR="0" rtl="0" algn="l">
              <a:lnSpc>
                <a:spcPct val="90000"/>
              </a:lnSpc>
              <a:spcBef>
                <a:spcPts val="1800"/>
              </a:spcBef>
              <a:spcAft>
                <a:spcPts val="0"/>
              </a:spcAft>
              <a:buClr>
                <a:srgbClr val="000000"/>
              </a:buClr>
              <a:buSzPct val="62745"/>
              <a:buFont typeface="Arial"/>
              <a:buNone/>
            </a:pPr>
            <a:r>
              <a:rPr b="1" i="0" lang="en-US" sz="2550" u="none" cap="none" strike="noStrike">
                <a:solidFill>
                  <a:srgbClr val="3A3D4B"/>
                </a:solidFill>
                <a:latin typeface="Calibri"/>
                <a:ea typeface="Calibri"/>
                <a:cs typeface="Calibri"/>
                <a:sym typeface="Calibri"/>
              </a:rPr>
              <a:t>4 - Suspension/Expulsion </a:t>
            </a:r>
            <a:endParaRPr b="1" i="0" sz="2550" u="none" cap="none" strike="noStrike">
              <a:solidFill>
                <a:schemeClr val="lt1"/>
              </a:solidFill>
            </a:endParaRPr>
          </a:p>
          <a:p>
            <a:pPr indent="0" lvl="0" marL="0" marR="0" rtl="0" algn="l">
              <a:lnSpc>
                <a:spcPct val="90000"/>
              </a:lnSpc>
              <a:spcBef>
                <a:spcPts val="1800"/>
              </a:spcBef>
              <a:spcAft>
                <a:spcPts val="0"/>
              </a:spcAft>
              <a:buClr>
                <a:srgbClr val="000000"/>
              </a:buClr>
              <a:buSzPct val="62745"/>
              <a:buFont typeface="Arial"/>
              <a:buNone/>
            </a:pPr>
            <a:r>
              <a:rPr b="1" i="0" lang="en-US" sz="2550" u="none" cap="none" strike="noStrike">
                <a:solidFill>
                  <a:srgbClr val="3A3D4B"/>
                </a:solidFill>
                <a:latin typeface="Calibri"/>
                <a:ea typeface="Calibri"/>
                <a:cs typeface="Calibri"/>
                <a:sym typeface="Calibri"/>
              </a:rPr>
              <a:t>5 - Learning Environments </a:t>
            </a:r>
            <a:endParaRPr b="1" i="0" sz="2550" u="none" cap="none" strike="noStrike">
              <a:solidFill>
                <a:schemeClr val="lt1"/>
              </a:solidFill>
            </a:endParaRPr>
          </a:p>
          <a:p>
            <a:pPr indent="0" lvl="0" marL="0" marR="0" rtl="0" algn="l">
              <a:lnSpc>
                <a:spcPct val="90000"/>
              </a:lnSpc>
              <a:spcBef>
                <a:spcPts val="1800"/>
              </a:spcBef>
              <a:spcAft>
                <a:spcPts val="0"/>
              </a:spcAft>
              <a:buClr>
                <a:srgbClr val="000000"/>
              </a:buClr>
              <a:buSzPct val="62745"/>
              <a:buFont typeface="Arial"/>
              <a:buNone/>
            </a:pPr>
            <a:r>
              <a:rPr b="1" i="0" lang="en-US" sz="2550" u="none" cap="none" strike="noStrike">
                <a:solidFill>
                  <a:srgbClr val="3A3D4B"/>
                </a:solidFill>
                <a:latin typeface="Calibri"/>
                <a:ea typeface="Calibri"/>
                <a:cs typeface="Calibri"/>
                <a:sym typeface="Calibri"/>
              </a:rPr>
              <a:t>6 - Preschool Learning Environments </a:t>
            </a:r>
            <a:endParaRPr b="1" i="0" sz="2550" u="none" cap="none" strike="noStrike">
              <a:solidFill>
                <a:schemeClr val="lt1"/>
              </a:solidFill>
            </a:endParaRPr>
          </a:p>
          <a:p>
            <a:pPr indent="0" lvl="0" marL="0" marR="0" rtl="0" algn="l">
              <a:lnSpc>
                <a:spcPct val="90000"/>
              </a:lnSpc>
              <a:spcBef>
                <a:spcPts val="1800"/>
              </a:spcBef>
              <a:spcAft>
                <a:spcPts val="0"/>
              </a:spcAft>
              <a:buClr>
                <a:srgbClr val="000000"/>
              </a:buClr>
              <a:buSzPct val="94117"/>
              <a:buFont typeface="Arial"/>
              <a:buNone/>
            </a:pPr>
            <a:r>
              <a:t/>
            </a:r>
            <a:endParaRPr b="1" i="0" sz="2550" u="none" cap="none" strike="noStrike">
              <a:solidFill>
                <a:srgbClr val="3A3D4B"/>
              </a:solidFill>
              <a:latin typeface="Calibri"/>
              <a:ea typeface="Calibri"/>
              <a:cs typeface="Calibri"/>
              <a:sym typeface="Calibri"/>
            </a:endParaRPr>
          </a:p>
        </p:txBody>
      </p:sp>
      <p:sp>
        <p:nvSpPr>
          <p:cNvPr id="395" name="Google Shape;395;g365ad869b3a_0_348"/>
          <p:cNvSpPr txBox="1"/>
          <p:nvPr/>
        </p:nvSpPr>
        <p:spPr>
          <a:xfrm>
            <a:off x="8724560" y="3260733"/>
            <a:ext cx="4686000" cy="4343400"/>
          </a:xfrm>
          <a:prstGeom prst="rect">
            <a:avLst/>
          </a:prstGeom>
          <a:noFill/>
          <a:ln>
            <a:noFill/>
          </a:ln>
        </p:spPr>
        <p:txBody>
          <a:bodyPr anchorCtr="0" anchor="t" bIns="45700" lIns="91425" spcFirstLastPara="1" rIns="91425" wrap="square" tIns="45700">
            <a:normAutofit/>
          </a:bodyPr>
          <a:lstStyle/>
          <a:p>
            <a:pPr indent="-172720" lvl="0" marL="274320" marR="0" rtl="0" algn="l">
              <a:lnSpc>
                <a:spcPct val="90000"/>
              </a:lnSpc>
              <a:spcBef>
                <a:spcPts val="0"/>
              </a:spcBef>
              <a:spcAft>
                <a:spcPts val="0"/>
              </a:spcAft>
              <a:buClr>
                <a:srgbClr val="000000"/>
              </a:buClr>
              <a:buSzPts val="1600"/>
              <a:buFont typeface="Arial"/>
              <a:buNone/>
            </a:pPr>
            <a:r>
              <a:t/>
            </a:r>
            <a:endParaRPr b="0" i="0" sz="1600" u="none" cap="none" strike="noStrike">
              <a:solidFill>
                <a:srgbClr val="3A3D4B"/>
              </a:solidFill>
              <a:latin typeface="Calibri"/>
              <a:ea typeface="Calibri"/>
              <a:cs typeface="Calibri"/>
              <a:sym typeface="Calibri"/>
            </a:endParaRPr>
          </a:p>
          <a:p>
            <a:pPr indent="0" lvl="0" marL="0" marR="0" rtl="0" algn="l">
              <a:lnSpc>
                <a:spcPct val="90000"/>
              </a:lnSpc>
              <a:spcBef>
                <a:spcPts val="1800"/>
              </a:spcBef>
              <a:spcAft>
                <a:spcPts val="0"/>
              </a:spcAft>
              <a:buClr>
                <a:srgbClr val="000000"/>
              </a:buClr>
              <a:buSzPts val="1600"/>
              <a:buFont typeface="Arial"/>
              <a:buNone/>
            </a:pPr>
            <a:r>
              <a:rPr b="1" i="0" lang="en-US" u="none" cap="none" strike="noStrike">
                <a:solidFill>
                  <a:srgbClr val="3A3D4B"/>
                </a:solidFill>
                <a:latin typeface="Calibri"/>
                <a:ea typeface="Calibri"/>
                <a:cs typeface="Calibri"/>
                <a:sym typeface="Calibri"/>
              </a:rPr>
              <a:t>7 </a:t>
            </a:r>
            <a:r>
              <a:rPr b="1" i="0" lang="en-US" sz="1300" u="none" cap="none" strike="noStrike">
                <a:solidFill>
                  <a:srgbClr val="3A3D4B"/>
                </a:solidFill>
                <a:latin typeface="Calibri"/>
                <a:ea typeface="Calibri"/>
                <a:cs typeface="Calibri"/>
                <a:sym typeface="Calibri"/>
              </a:rPr>
              <a:t>- Preschool Outcomes </a:t>
            </a:r>
            <a:endParaRPr b="1" i="0" sz="1300" u="none" cap="none" strike="noStrike">
              <a:solidFill>
                <a:srgbClr val="000000"/>
              </a:solidFill>
            </a:endParaRPr>
          </a:p>
          <a:p>
            <a:pPr indent="0" lvl="0" marL="0" marR="0" rtl="0" algn="l">
              <a:lnSpc>
                <a:spcPct val="90000"/>
              </a:lnSpc>
              <a:spcBef>
                <a:spcPts val="1800"/>
              </a:spcBef>
              <a:spcAft>
                <a:spcPts val="0"/>
              </a:spcAft>
              <a:buClr>
                <a:srgbClr val="000000"/>
              </a:buClr>
              <a:buSzPts val="1600"/>
              <a:buFont typeface="Arial"/>
              <a:buNone/>
            </a:pPr>
            <a:r>
              <a:rPr b="1" i="0" lang="en-US" sz="1300" u="none" cap="none" strike="noStrike">
                <a:solidFill>
                  <a:srgbClr val="3A3D4B"/>
                </a:solidFill>
                <a:latin typeface="Calibri"/>
                <a:ea typeface="Calibri"/>
                <a:cs typeface="Calibri"/>
                <a:sym typeface="Calibri"/>
              </a:rPr>
              <a:t>8 - Parent Involvement </a:t>
            </a:r>
            <a:endParaRPr b="1" i="0" sz="1300" u="none" cap="none" strike="noStrike">
              <a:solidFill>
                <a:srgbClr val="000000"/>
              </a:solidFill>
            </a:endParaRPr>
          </a:p>
          <a:p>
            <a:pPr indent="0" lvl="0" marL="0" marR="0" rtl="0" algn="l">
              <a:lnSpc>
                <a:spcPct val="90000"/>
              </a:lnSpc>
              <a:spcBef>
                <a:spcPts val="1800"/>
              </a:spcBef>
              <a:spcAft>
                <a:spcPts val="0"/>
              </a:spcAft>
              <a:buClr>
                <a:srgbClr val="000000"/>
              </a:buClr>
              <a:buSzPts val="1600"/>
              <a:buFont typeface="Arial"/>
              <a:buNone/>
            </a:pPr>
            <a:r>
              <a:rPr b="1" i="0" lang="en-US" sz="1300" u="none" cap="none" strike="noStrike">
                <a:solidFill>
                  <a:srgbClr val="3A3D4B"/>
                </a:solidFill>
                <a:latin typeface="Calibri"/>
                <a:ea typeface="Calibri"/>
                <a:cs typeface="Calibri"/>
                <a:sym typeface="Calibri"/>
              </a:rPr>
              <a:t>14 - Post-School Outcomes </a:t>
            </a:r>
            <a:endParaRPr b="1" i="0" sz="1300" u="none" cap="none" strike="noStrike">
              <a:solidFill>
                <a:srgbClr val="000000"/>
              </a:solidFill>
            </a:endParaRPr>
          </a:p>
          <a:p>
            <a:pPr indent="0" lvl="0" marL="0" marR="0" rtl="0" algn="l">
              <a:lnSpc>
                <a:spcPct val="90000"/>
              </a:lnSpc>
              <a:spcBef>
                <a:spcPts val="1800"/>
              </a:spcBef>
              <a:spcAft>
                <a:spcPts val="0"/>
              </a:spcAft>
              <a:buClr>
                <a:srgbClr val="000000"/>
              </a:buClr>
              <a:buSzPts val="1600"/>
              <a:buFont typeface="Arial"/>
              <a:buNone/>
            </a:pPr>
            <a:r>
              <a:rPr b="1" i="0" lang="en-US" sz="1300" u="none" cap="none" strike="noStrike">
                <a:solidFill>
                  <a:srgbClr val="3A3D4B"/>
                </a:solidFill>
                <a:latin typeface="Calibri"/>
                <a:ea typeface="Calibri"/>
                <a:cs typeface="Calibri"/>
                <a:sym typeface="Calibri"/>
              </a:rPr>
              <a:t>15 - Resolution Sessions </a:t>
            </a:r>
            <a:endParaRPr b="1" i="0" sz="1300" u="none" cap="none" strike="noStrike">
              <a:solidFill>
                <a:srgbClr val="000000"/>
              </a:solidFill>
            </a:endParaRPr>
          </a:p>
          <a:p>
            <a:pPr indent="0" lvl="0" marL="0" marR="0" rtl="0" algn="l">
              <a:lnSpc>
                <a:spcPct val="90000"/>
              </a:lnSpc>
              <a:spcBef>
                <a:spcPts val="1800"/>
              </a:spcBef>
              <a:spcAft>
                <a:spcPts val="0"/>
              </a:spcAft>
              <a:buClr>
                <a:srgbClr val="000000"/>
              </a:buClr>
              <a:buSzPts val="1600"/>
              <a:buFont typeface="Arial"/>
              <a:buNone/>
            </a:pPr>
            <a:r>
              <a:rPr b="1" i="0" lang="en-US" sz="1300" u="none" cap="none" strike="noStrike">
                <a:solidFill>
                  <a:srgbClr val="3A3D4B"/>
                </a:solidFill>
                <a:latin typeface="Calibri"/>
                <a:ea typeface="Calibri"/>
                <a:cs typeface="Calibri"/>
                <a:sym typeface="Calibri"/>
              </a:rPr>
              <a:t>16 - Mediation Sessions </a:t>
            </a:r>
            <a:endParaRPr b="1" i="0" sz="1300" u="none" cap="none" strike="noStrike">
              <a:solidFill>
                <a:srgbClr val="000000"/>
              </a:solidFill>
            </a:endParaRPr>
          </a:p>
          <a:p>
            <a:pPr indent="0" lvl="0" marL="0" marR="0" rtl="0" algn="l">
              <a:lnSpc>
                <a:spcPct val="90000"/>
              </a:lnSpc>
              <a:spcBef>
                <a:spcPts val="1800"/>
              </a:spcBef>
              <a:spcAft>
                <a:spcPts val="0"/>
              </a:spcAft>
              <a:buClr>
                <a:srgbClr val="000000"/>
              </a:buClr>
              <a:buSzPts val="1600"/>
              <a:buFont typeface="Arial"/>
              <a:buNone/>
            </a:pPr>
            <a:r>
              <a:rPr b="1" i="0" lang="en-US" sz="1300" u="none" cap="none" strike="noStrike">
                <a:solidFill>
                  <a:srgbClr val="3A3D4B"/>
                </a:solidFill>
                <a:latin typeface="Calibri"/>
                <a:ea typeface="Calibri"/>
                <a:cs typeface="Calibri"/>
                <a:sym typeface="Calibri"/>
              </a:rPr>
              <a:t>17 - State Systemic Improvement Plan</a:t>
            </a:r>
            <a:endParaRPr b="1" i="0" sz="1300" u="none" cap="none" strike="noStrike">
              <a:solidFill>
                <a:srgbClr val="000000"/>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0" name="Shape 400"/>
        <p:cNvGrpSpPr/>
        <p:nvPr/>
      </p:nvGrpSpPr>
      <p:grpSpPr>
        <a:xfrm>
          <a:off x="0" y="0"/>
          <a:ext cx="0" cy="0"/>
          <a:chOff x="0" y="0"/>
          <a:chExt cx="0" cy="0"/>
        </a:xfrm>
      </p:grpSpPr>
      <p:sp>
        <p:nvSpPr>
          <p:cNvPr id="401" name="Google Shape;401;g365ad869b3a_0_1636"/>
          <p:cNvSpPr/>
          <p:nvPr/>
        </p:nvSpPr>
        <p:spPr>
          <a:xfrm>
            <a:off x="116325" y="5326750"/>
            <a:ext cx="5613900" cy="919200"/>
          </a:xfrm>
          <a:prstGeom prst="roundRect">
            <a:avLst>
              <a:gd fmla="val 16667" name="adj"/>
            </a:avLst>
          </a:prstGeom>
          <a:solidFill>
            <a:srgbClr val="D0E0E3"/>
          </a:solidFill>
          <a:ln cap="flat" cmpd="sng" w="9525">
            <a:solidFill>
              <a:schemeClr val="dk2"/>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402" name="Google Shape;402;g365ad869b3a_0_1636"/>
          <p:cNvSpPr/>
          <p:nvPr/>
        </p:nvSpPr>
        <p:spPr>
          <a:xfrm>
            <a:off x="6026450" y="5321500"/>
            <a:ext cx="5976300" cy="929700"/>
          </a:xfrm>
          <a:prstGeom prst="roundRect">
            <a:avLst>
              <a:gd fmla="val 16667" name="adj"/>
            </a:avLst>
          </a:prstGeom>
          <a:solidFill>
            <a:srgbClr val="D0E0E3"/>
          </a:solidFill>
          <a:ln cap="flat" cmpd="sng" w="9525">
            <a:solidFill>
              <a:schemeClr val="dk2"/>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403" name="Google Shape;403;g365ad869b3a_0_1636"/>
          <p:cNvSpPr txBox="1"/>
          <p:nvPr>
            <p:ph type="title"/>
          </p:nvPr>
        </p:nvSpPr>
        <p:spPr>
          <a:xfrm>
            <a:off x="1295400" y="255134"/>
            <a:ext cx="9601200" cy="1036800"/>
          </a:xfrm>
          <a:prstGeom prst="rect">
            <a:avLst/>
          </a:prstGeom>
        </p:spPr>
        <p:txBody>
          <a:bodyPr anchorCtr="0" anchor="b" bIns="45700" lIns="91425" spcFirstLastPara="1" rIns="91425" wrap="square" tIns="45700">
            <a:normAutofit/>
          </a:bodyPr>
          <a:lstStyle/>
          <a:p>
            <a:pPr indent="0" lvl="0" marL="0" rtl="0" algn="l">
              <a:spcBef>
                <a:spcPts val="0"/>
              </a:spcBef>
              <a:spcAft>
                <a:spcPts val="0"/>
              </a:spcAft>
              <a:buNone/>
            </a:pPr>
            <a:r>
              <a:rPr lang="en-US"/>
              <a:t>Data Summary</a:t>
            </a:r>
            <a:endParaRPr/>
          </a:p>
        </p:txBody>
      </p:sp>
      <p:sp>
        <p:nvSpPr>
          <p:cNvPr id="404" name="Google Shape;404;g365ad869b3a_0_1636"/>
          <p:cNvSpPr txBox="1"/>
          <p:nvPr>
            <p:ph idx="12" type="sldNum"/>
          </p:nvPr>
        </p:nvSpPr>
        <p:spPr>
          <a:xfrm>
            <a:off x="9525000" y="6374999"/>
            <a:ext cx="1371600" cy="2742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405" name="Google Shape;405;g365ad869b3a_0_1636" title="Chart"/>
          <p:cNvPicPr preferRelativeResize="0"/>
          <p:nvPr/>
        </p:nvPicPr>
        <p:blipFill>
          <a:blip r:embed="rId3">
            <a:alphaModFix/>
          </a:blip>
          <a:stretch>
            <a:fillRect/>
          </a:stretch>
        </p:blipFill>
        <p:spPr>
          <a:xfrm>
            <a:off x="116350" y="1626625"/>
            <a:ext cx="5613852" cy="3276601"/>
          </a:xfrm>
          <a:prstGeom prst="rect">
            <a:avLst/>
          </a:prstGeom>
          <a:noFill/>
          <a:ln>
            <a:noFill/>
          </a:ln>
        </p:spPr>
      </p:pic>
      <p:pic>
        <p:nvPicPr>
          <p:cNvPr id="406" name="Google Shape;406;g365ad869b3a_0_1636" title="Chart"/>
          <p:cNvPicPr preferRelativeResize="0"/>
          <p:nvPr/>
        </p:nvPicPr>
        <p:blipFill>
          <a:blip r:embed="rId4">
            <a:alphaModFix/>
          </a:blip>
          <a:stretch>
            <a:fillRect/>
          </a:stretch>
        </p:blipFill>
        <p:spPr>
          <a:xfrm>
            <a:off x="6026442" y="1626625"/>
            <a:ext cx="5976307" cy="3276601"/>
          </a:xfrm>
          <a:prstGeom prst="rect">
            <a:avLst/>
          </a:prstGeom>
          <a:noFill/>
          <a:ln>
            <a:noFill/>
          </a:ln>
        </p:spPr>
      </p:pic>
      <p:sp>
        <p:nvSpPr>
          <p:cNvPr id="407" name="Google Shape;407;g365ad869b3a_0_1636"/>
          <p:cNvSpPr txBox="1"/>
          <p:nvPr/>
        </p:nvSpPr>
        <p:spPr>
          <a:xfrm>
            <a:off x="553125" y="5455800"/>
            <a:ext cx="4740300" cy="91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400">
                <a:solidFill>
                  <a:srgbClr val="3A3D4B"/>
                </a:solidFill>
                <a:latin typeface="Calibri"/>
                <a:ea typeface="Calibri"/>
                <a:cs typeface="Calibri"/>
                <a:sym typeface="Calibri"/>
              </a:rPr>
              <a:t>13 targets showed improvement</a:t>
            </a:r>
            <a:endParaRPr sz="2400">
              <a:solidFill>
                <a:srgbClr val="3A3D4B"/>
              </a:solidFill>
              <a:latin typeface="Calibri"/>
              <a:ea typeface="Calibri"/>
              <a:cs typeface="Calibri"/>
              <a:sym typeface="Calibri"/>
            </a:endParaRPr>
          </a:p>
        </p:txBody>
      </p:sp>
      <p:sp>
        <p:nvSpPr>
          <p:cNvPr id="408" name="Google Shape;408;g365ad869b3a_0_1636"/>
          <p:cNvSpPr txBox="1"/>
          <p:nvPr/>
        </p:nvSpPr>
        <p:spPr>
          <a:xfrm>
            <a:off x="6644450" y="5455788"/>
            <a:ext cx="4740300" cy="91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400">
                <a:solidFill>
                  <a:srgbClr val="3A3D4B"/>
                </a:solidFill>
                <a:latin typeface="Calibri"/>
                <a:ea typeface="Calibri"/>
                <a:cs typeface="Calibri"/>
                <a:sym typeface="Calibri"/>
              </a:rPr>
              <a:t>5 targets missed by less than 1%</a:t>
            </a:r>
            <a:endParaRPr sz="2400">
              <a:solidFill>
                <a:srgbClr val="3A3D4B"/>
              </a:solidFill>
              <a:latin typeface="Calibri"/>
              <a:ea typeface="Calibri"/>
              <a:cs typeface="Calibri"/>
              <a:sym typeface="Calibri"/>
            </a:endParaRPr>
          </a:p>
        </p:txBody>
      </p:sp>
      <p:pic>
        <p:nvPicPr>
          <p:cNvPr descr="professional arrow showing increase" id="409" name="Google Shape;409;g365ad869b3a_0_1636"/>
          <p:cNvPicPr preferRelativeResize="0"/>
          <p:nvPr/>
        </p:nvPicPr>
        <p:blipFill>
          <a:blip r:embed="rId5">
            <a:alphaModFix/>
          </a:blip>
          <a:stretch>
            <a:fillRect/>
          </a:stretch>
        </p:blipFill>
        <p:spPr>
          <a:xfrm>
            <a:off x="4794800" y="5360875"/>
            <a:ext cx="850950" cy="8509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3" name="Shape 413"/>
        <p:cNvGrpSpPr/>
        <p:nvPr/>
      </p:nvGrpSpPr>
      <p:grpSpPr>
        <a:xfrm>
          <a:off x="0" y="0"/>
          <a:ext cx="0" cy="0"/>
          <a:chOff x="0" y="0"/>
          <a:chExt cx="0" cy="0"/>
        </a:xfrm>
      </p:grpSpPr>
      <p:sp>
        <p:nvSpPr>
          <p:cNvPr id="414" name="Google Shape;414;g365ad869b3a_0_1790"/>
          <p:cNvSpPr txBox="1"/>
          <p:nvPr>
            <p:ph type="title"/>
          </p:nvPr>
        </p:nvSpPr>
        <p:spPr>
          <a:xfrm>
            <a:off x="1009135" y="-823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Comparison of Data Status</a:t>
            </a:r>
            <a:endParaRPr/>
          </a:p>
        </p:txBody>
      </p:sp>
      <p:pic>
        <p:nvPicPr>
          <p:cNvPr id="415" name="Google Shape;415;g365ad869b3a_0_1790" title="Chart"/>
          <p:cNvPicPr preferRelativeResize="0"/>
          <p:nvPr/>
        </p:nvPicPr>
        <p:blipFill>
          <a:blip r:embed="rId3">
            <a:alphaModFix/>
          </a:blip>
          <a:stretch>
            <a:fillRect/>
          </a:stretch>
        </p:blipFill>
        <p:spPr>
          <a:xfrm>
            <a:off x="1740717" y="1543300"/>
            <a:ext cx="8595231" cy="5314701"/>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9" name="Shape 419"/>
        <p:cNvGrpSpPr/>
        <p:nvPr/>
      </p:nvGrpSpPr>
      <p:grpSpPr>
        <a:xfrm>
          <a:off x="0" y="0"/>
          <a:ext cx="0" cy="0"/>
          <a:chOff x="0" y="0"/>
          <a:chExt cx="0" cy="0"/>
        </a:xfrm>
      </p:grpSpPr>
      <p:sp>
        <p:nvSpPr>
          <p:cNvPr id="420" name="Google Shape;420;g365ad869b3a_0_1795"/>
          <p:cNvSpPr txBox="1"/>
          <p:nvPr>
            <p:ph type="title"/>
          </p:nvPr>
        </p:nvSpPr>
        <p:spPr>
          <a:xfrm>
            <a:off x="1009135" y="-823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Comparison of Data Status</a:t>
            </a:r>
            <a:endParaRPr/>
          </a:p>
        </p:txBody>
      </p:sp>
      <p:pic>
        <p:nvPicPr>
          <p:cNvPr id="421" name="Google Shape;421;g365ad869b3a_0_1795" title="Chart"/>
          <p:cNvPicPr preferRelativeResize="0"/>
          <p:nvPr/>
        </p:nvPicPr>
        <p:blipFill>
          <a:blip r:embed="rId3">
            <a:alphaModFix/>
          </a:blip>
          <a:stretch>
            <a:fillRect/>
          </a:stretch>
        </p:blipFill>
        <p:spPr>
          <a:xfrm>
            <a:off x="1737350" y="1539100"/>
            <a:ext cx="8601969" cy="5318901"/>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5" name="Shape 425"/>
        <p:cNvGrpSpPr/>
        <p:nvPr/>
      </p:nvGrpSpPr>
      <p:grpSpPr>
        <a:xfrm>
          <a:off x="0" y="0"/>
          <a:ext cx="0" cy="0"/>
          <a:chOff x="0" y="0"/>
          <a:chExt cx="0" cy="0"/>
        </a:xfrm>
      </p:grpSpPr>
      <p:sp>
        <p:nvSpPr>
          <p:cNvPr id="426" name="Google Shape;426;g365ad869b3a_0_968"/>
          <p:cNvSpPr txBox="1"/>
          <p:nvPr>
            <p:ph idx="1" type="body"/>
          </p:nvPr>
        </p:nvSpPr>
        <p:spPr>
          <a:xfrm>
            <a:off x="415600" y="1638233"/>
            <a:ext cx="11360700" cy="4453500"/>
          </a:xfrm>
          <a:prstGeom prst="rect">
            <a:avLst/>
          </a:prstGeom>
          <a:noFill/>
          <a:ln>
            <a:noFill/>
          </a:ln>
        </p:spPr>
        <p:txBody>
          <a:bodyPr anchorCtr="0" anchor="t" bIns="45700" lIns="91425" spcFirstLastPara="1" rIns="91425" wrap="square" tIns="45700">
            <a:normAutofit/>
          </a:bodyPr>
          <a:lstStyle/>
          <a:p>
            <a:pPr indent="0" lvl="0" marL="76200" rtl="0" algn="ctr">
              <a:lnSpc>
                <a:spcPct val="90000"/>
              </a:lnSpc>
              <a:spcBef>
                <a:spcPts val="1800"/>
              </a:spcBef>
              <a:spcAft>
                <a:spcPts val="0"/>
              </a:spcAft>
              <a:buSzPts val="2400"/>
              <a:buNone/>
            </a:pPr>
            <a:r>
              <a:t/>
            </a:r>
            <a:endParaRPr sz="6000">
              <a:solidFill>
                <a:schemeClr val="dk2"/>
              </a:solidFill>
            </a:endParaRPr>
          </a:p>
          <a:p>
            <a:pPr indent="0" lvl="0" marL="76200" rtl="0" algn="ctr">
              <a:lnSpc>
                <a:spcPct val="90000"/>
              </a:lnSpc>
              <a:spcBef>
                <a:spcPts val="1800"/>
              </a:spcBef>
              <a:spcAft>
                <a:spcPts val="0"/>
              </a:spcAft>
              <a:buSzPts val="2400"/>
              <a:buNone/>
            </a:pPr>
            <a:r>
              <a:rPr lang="en-US" sz="6000">
                <a:solidFill>
                  <a:schemeClr val="dk2"/>
                </a:solidFill>
              </a:rPr>
              <a:t>SPP/APR Indicators:</a:t>
            </a:r>
            <a:br>
              <a:rPr lang="en-US" sz="6000">
                <a:solidFill>
                  <a:schemeClr val="dk2"/>
                </a:solidFill>
              </a:rPr>
            </a:br>
            <a:r>
              <a:rPr lang="en-US" sz="6000">
                <a:solidFill>
                  <a:schemeClr val="dk2"/>
                </a:solidFill>
              </a:rPr>
              <a:t>1 – Graduation</a:t>
            </a:r>
            <a:br>
              <a:rPr lang="en-US" sz="6000">
                <a:solidFill>
                  <a:schemeClr val="dk2"/>
                </a:solidFill>
              </a:rPr>
            </a:br>
            <a:r>
              <a:rPr lang="en-US" sz="6000">
                <a:solidFill>
                  <a:schemeClr val="dk2"/>
                </a:solidFill>
              </a:rPr>
              <a:t>2- Dropout</a:t>
            </a:r>
            <a:br>
              <a:rPr lang="en-US" sz="6000">
                <a:solidFill>
                  <a:schemeClr val="dk2"/>
                </a:solidFill>
              </a:rPr>
            </a:br>
            <a:r>
              <a:rPr lang="en-US" sz="6000">
                <a:solidFill>
                  <a:schemeClr val="dk2"/>
                </a:solidFill>
              </a:rPr>
              <a:t>14 – Post-school outcomes</a:t>
            </a:r>
            <a:endParaRPr/>
          </a:p>
        </p:txBody>
      </p:sp>
      <p:sp>
        <p:nvSpPr>
          <p:cNvPr id="427" name="Google Shape;427;g365ad869b3a_0_968"/>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descr="Education after High School – Oklahoma Parents Center" id="428" name="Google Shape;428;g365ad869b3a_0_968"/>
          <p:cNvSpPr/>
          <p:nvPr/>
        </p:nvSpPr>
        <p:spPr>
          <a:xfrm>
            <a:off x="5943600" y="3276600"/>
            <a:ext cx="304800" cy="30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29" name="Google Shape;429;g365ad869b3a_0_968"/>
          <p:cNvSpPr/>
          <p:nvPr/>
        </p:nvSpPr>
        <p:spPr>
          <a:xfrm>
            <a:off x="6096000" y="3429000"/>
            <a:ext cx="304800" cy="30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pic>
        <p:nvPicPr>
          <p:cNvPr id="430" name="Google Shape;430;g365ad869b3a_0_968"/>
          <p:cNvPicPr preferRelativeResize="0"/>
          <p:nvPr/>
        </p:nvPicPr>
        <p:blipFill>
          <a:blip r:embed="rId3">
            <a:alphaModFix/>
          </a:blip>
          <a:stretch>
            <a:fillRect/>
          </a:stretch>
        </p:blipFill>
        <p:spPr>
          <a:xfrm>
            <a:off x="0" y="0"/>
            <a:ext cx="12192000" cy="68580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5" name="Shape 435"/>
        <p:cNvGrpSpPr/>
        <p:nvPr/>
      </p:nvGrpSpPr>
      <p:grpSpPr>
        <a:xfrm>
          <a:off x="0" y="0"/>
          <a:ext cx="0" cy="0"/>
          <a:chOff x="0" y="0"/>
          <a:chExt cx="0" cy="0"/>
        </a:xfrm>
      </p:grpSpPr>
      <p:sp>
        <p:nvSpPr>
          <p:cNvPr id="436" name="Google Shape;436;g336ddb40caf_1_1883"/>
          <p:cNvSpPr txBox="1"/>
          <p:nvPr>
            <p:ph type="title"/>
          </p:nvPr>
        </p:nvSpPr>
        <p:spPr>
          <a:xfrm>
            <a:off x="415600" y="390467"/>
            <a:ext cx="11360700" cy="1068000"/>
          </a:xfrm>
          <a:prstGeom prst="rect">
            <a:avLst/>
          </a:prstGeom>
        </p:spPr>
        <p:txBody>
          <a:bodyPr anchorCtr="0" anchor="b" bIns="45700" lIns="91425" spcFirstLastPara="1" rIns="91425" wrap="square" tIns="45700">
            <a:normAutofit/>
          </a:bodyPr>
          <a:lstStyle/>
          <a:p>
            <a:pPr indent="0" lvl="0" marL="0" rtl="0" algn="l">
              <a:spcBef>
                <a:spcPts val="0"/>
              </a:spcBef>
              <a:spcAft>
                <a:spcPts val="0"/>
              </a:spcAft>
              <a:buClr>
                <a:schemeClr val="lt1"/>
              </a:buClr>
              <a:buSzPts val="4000"/>
              <a:buFont typeface="Calibri"/>
              <a:buNone/>
            </a:pPr>
            <a:r>
              <a:rPr lang="en-US"/>
              <a:t>SPP/APR Indicator 1 - Graduation</a:t>
            </a:r>
            <a:endParaRPr/>
          </a:p>
        </p:txBody>
      </p:sp>
      <p:sp>
        <p:nvSpPr>
          <p:cNvPr id="437" name="Google Shape;437;g336ddb40caf_1_1883"/>
          <p:cNvSpPr txBox="1"/>
          <p:nvPr>
            <p:ph idx="12" type="sldNum"/>
          </p:nvPr>
        </p:nvSpPr>
        <p:spPr>
          <a:xfrm>
            <a:off x="11296610" y="6217622"/>
            <a:ext cx="731700" cy="5247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grpSp>
        <p:nvGrpSpPr>
          <p:cNvPr id="438" name="Google Shape;438;g336ddb40caf_1_1883"/>
          <p:cNvGrpSpPr/>
          <p:nvPr/>
        </p:nvGrpSpPr>
        <p:grpSpPr>
          <a:xfrm>
            <a:off x="415598" y="3000052"/>
            <a:ext cx="11360667" cy="979407"/>
            <a:chOff x="1593000" y="2322568"/>
            <a:chExt cx="5957975" cy="643500"/>
          </a:xfrm>
        </p:grpSpPr>
        <p:sp>
          <p:nvSpPr>
            <p:cNvPr id="439" name="Google Shape;439;g336ddb40caf_1_1883"/>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40" name="Google Shape;440;g336ddb40caf_1_1883"/>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41" name="Google Shape;441;g336ddb40caf_1_1883"/>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42" name="Google Shape;442;g336ddb40caf_1_1883"/>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rtl="0" algn="ctr">
                <a:lnSpc>
                  <a:spcPct val="115000"/>
                </a:lnSpc>
                <a:spcBef>
                  <a:spcPts val="0"/>
                </a:spcBef>
                <a:spcAft>
                  <a:spcPts val="0"/>
                </a:spcAft>
                <a:buNone/>
              </a:pPr>
              <a:r>
                <a:rPr lang="en-US" sz="2400">
                  <a:solidFill>
                    <a:srgbClr val="FFFFFF"/>
                  </a:solidFill>
                  <a:latin typeface="Roboto Medium"/>
                  <a:ea typeface="Roboto Medium"/>
                  <a:cs typeface="Roboto Medium"/>
                  <a:sym typeface="Roboto Medium"/>
                </a:rPr>
                <a:t>How?</a:t>
              </a:r>
              <a:endParaRPr sz="2800">
                <a:solidFill>
                  <a:srgbClr val="FFFFFF"/>
                </a:solidFill>
                <a:latin typeface="Roboto Medium"/>
                <a:ea typeface="Roboto Medium"/>
                <a:cs typeface="Roboto Medium"/>
                <a:sym typeface="Roboto Medium"/>
              </a:endParaRPr>
            </a:p>
          </p:txBody>
        </p:sp>
        <p:sp>
          <p:nvSpPr>
            <p:cNvPr id="443" name="Google Shape;443;g336ddb40caf_1_1883"/>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7000"/>
                </a:srgbClr>
              </a:outerShdw>
            </a:effectLst>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44" name="Google Shape;444;g336ddb40caf_1_1883"/>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rtl="0" algn="l">
                <a:lnSpc>
                  <a:spcPct val="115000"/>
                </a:lnSpc>
                <a:spcBef>
                  <a:spcPts val="0"/>
                </a:spcBef>
                <a:spcAft>
                  <a:spcPts val="0"/>
                </a:spcAft>
                <a:buClr>
                  <a:srgbClr val="1B786F"/>
                </a:buClr>
                <a:buSzPts val="1300"/>
                <a:buFont typeface="Roboto"/>
                <a:buChar char="●"/>
              </a:pPr>
              <a:r>
                <a:rPr b="1" lang="en-US" sz="1300">
                  <a:solidFill>
                    <a:srgbClr val="1B786F"/>
                  </a:solidFill>
                  <a:latin typeface="Roboto"/>
                  <a:ea typeface="Roboto"/>
                  <a:cs typeface="Roboto"/>
                  <a:sym typeface="Roboto"/>
                </a:rPr>
                <a:t>Districts provide this information to the state through Nova.</a:t>
              </a:r>
              <a:endParaRPr b="1" sz="1300">
                <a:solidFill>
                  <a:srgbClr val="1B786F"/>
                </a:solidFill>
                <a:latin typeface="Roboto"/>
                <a:ea typeface="Roboto"/>
                <a:cs typeface="Roboto"/>
                <a:sym typeface="Roboto"/>
              </a:endParaRPr>
            </a:p>
            <a:p>
              <a:pPr indent="-387350" lvl="0" marL="609600" rtl="0" algn="l">
                <a:lnSpc>
                  <a:spcPct val="115000"/>
                </a:lnSpc>
                <a:spcBef>
                  <a:spcPts val="0"/>
                </a:spcBef>
                <a:spcAft>
                  <a:spcPts val="0"/>
                </a:spcAft>
                <a:buClr>
                  <a:srgbClr val="1B786F"/>
                </a:buClr>
                <a:buSzPts val="1300"/>
                <a:buFont typeface="Roboto"/>
                <a:buChar char="●"/>
              </a:pPr>
              <a:r>
                <a:rPr b="1" lang="en-US" sz="1300">
                  <a:solidFill>
                    <a:srgbClr val="1B786F"/>
                  </a:solidFill>
                  <a:latin typeface="Roboto"/>
                  <a:ea typeface="Roboto"/>
                  <a:cs typeface="Roboto"/>
                  <a:sym typeface="Roboto"/>
                </a:rPr>
                <a:t>Data is calculated from the Federal Exiting data report.</a:t>
              </a:r>
              <a:endParaRPr b="1" sz="1300">
                <a:solidFill>
                  <a:srgbClr val="1B786F"/>
                </a:solidFill>
                <a:latin typeface="Roboto"/>
                <a:ea typeface="Roboto"/>
                <a:cs typeface="Roboto"/>
                <a:sym typeface="Roboto"/>
              </a:endParaRPr>
            </a:p>
            <a:p>
              <a:pPr indent="-387350" lvl="0" marL="609600" rtl="0" algn="l">
                <a:lnSpc>
                  <a:spcPct val="115000"/>
                </a:lnSpc>
                <a:spcBef>
                  <a:spcPts val="0"/>
                </a:spcBef>
                <a:spcAft>
                  <a:spcPts val="0"/>
                </a:spcAft>
                <a:buClr>
                  <a:srgbClr val="1B786F"/>
                </a:buClr>
                <a:buSzPts val="1300"/>
                <a:buFont typeface="Roboto"/>
                <a:buChar char="●"/>
              </a:pPr>
              <a:r>
                <a:rPr b="1" lang="en-US" sz="1300">
                  <a:solidFill>
                    <a:srgbClr val="1B786F"/>
                  </a:solidFill>
                  <a:latin typeface="Roboto"/>
                  <a:ea typeface="Roboto"/>
                  <a:cs typeface="Roboto"/>
                  <a:sym typeface="Roboto"/>
                </a:rPr>
                <a:t>Lag year indicator, data from year prior is reported. (2022-2023 Data)</a:t>
              </a:r>
              <a:endParaRPr b="1" sz="1300">
                <a:solidFill>
                  <a:srgbClr val="1B786F"/>
                </a:solidFill>
                <a:latin typeface="Roboto"/>
                <a:ea typeface="Roboto"/>
                <a:cs typeface="Roboto"/>
                <a:sym typeface="Roboto"/>
              </a:endParaRPr>
            </a:p>
          </p:txBody>
        </p:sp>
      </p:grpSp>
      <p:grpSp>
        <p:nvGrpSpPr>
          <p:cNvPr id="445" name="Google Shape;445;g336ddb40caf_1_1883"/>
          <p:cNvGrpSpPr/>
          <p:nvPr/>
        </p:nvGrpSpPr>
        <p:grpSpPr>
          <a:xfrm>
            <a:off x="415596" y="2126788"/>
            <a:ext cx="11360667" cy="857979"/>
            <a:chOff x="1593000" y="2322568"/>
            <a:chExt cx="5957975" cy="643500"/>
          </a:xfrm>
        </p:grpSpPr>
        <p:sp>
          <p:nvSpPr>
            <p:cNvPr id="446" name="Google Shape;446;g336ddb40caf_1_1883"/>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47" name="Google Shape;447;g336ddb40caf_1_1883"/>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48" name="Google Shape;448;g336ddb40caf_1_1883"/>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49" name="Google Shape;449;g336ddb40caf_1_1883"/>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rtl="0" algn="ctr">
                <a:lnSpc>
                  <a:spcPct val="115000"/>
                </a:lnSpc>
                <a:spcBef>
                  <a:spcPts val="0"/>
                </a:spcBef>
                <a:spcAft>
                  <a:spcPts val="0"/>
                </a:spcAft>
                <a:buNone/>
              </a:pPr>
              <a:r>
                <a:rPr lang="en-US" sz="2400">
                  <a:solidFill>
                    <a:srgbClr val="FFFFFF"/>
                  </a:solidFill>
                  <a:latin typeface="Roboto Medium"/>
                  <a:ea typeface="Roboto Medium"/>
                  <a:cs typeface="Roboto Medium"/>
                  <a:sym typeface="Roboto Medium"/>
                </a:rPr>
                <a:t>What?</a:t>
              </a:r>
              <a:endParaRPr sz="2400">
                <a:solidFill>
                  <a:srgbClr val="FFFFFF"/>
                </a:solidFill>
                <a:latin typeface="Roboto"/>
                <a:ea typeface="Roboto"/>
                <a:cs typeface="Roboto"/>
                <a:sym typeface="Roboto"/>
              </a:endParaRPr>
            </a:p>
          </p:txBody>
        </p:sp>
        <p:sp>
          <p:nvSpPr>
            <p:cNvPr id="450" name="Google Shape;450;g336ddb40caf_1_1883"/>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7000"/>
                </a:srgbClr>
              </a:outerShdw>
            </a:effectLst>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51" name="Google Shape;451;g336ddb40caf_1_1883"/>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93700" lvl="0" marL="609600" rtl="0" algn="l">
                <a:lnSpc>
                  <a:spcPct val="115000"/>
                </a:lnSpc>
                <a:spcBef>
                  <a:spcPts val="0"/>
                </a:spcBef>
                <a:spcAft>
                  <a:spcPts val="0"/>
                </a:spcAft>
                <a:buClr>
                  <a:srgbClr val="1B786F"/>
                </a:buClr>
                <a:buSzPts val="1400"/>
                <a:buFont typeface="Roboto"/>
                <a:buChar char="●"/>
              </a:pPr>
              <a:r>
                <a:rPr b="1" lang="en-US">
                  <a:solidFill>
                    <a:srgbClr val="1B786F"/>
                  </a:solidFill>
                  <a:latin typeface="Roboto"/>
                  <a:ea typeface="Roboto"/>
                  <a:cs typeface="Roboto"/>
                  <a:sym typeface="Roboto"/>
                </a:rPr>
                <a:t>Percent of youth with Individualized Education Programs (IEPs) exiting special education due to graduating with a regular high school diploma. (20 U.S.C. 1416 (a)(3)(A))</a:t>
              </a:r>
              <a:endParaRPr b="1">
                <a:solidFill>
                  <a:srgbClr val="1B786F"/>
                </a:solidFill>
                <a:latin typeface="Roboto"/>
                <a:ea typeface="Roboto"/>
                <a:cs typeface="Roboto"/>
                <a:sym typeface="Roboto"/>
              </a:endParaRPr>
            </a:p>
          </p:txBody>
        </p:sp>
      </p:grpSp>
      <p:graphicFrame>
        <p:nvGraphicFramePr>
          <p:cNvPr id="452" name="Google Shape;452;g336ddb40caf_1_1883"/>
          <p:cNvGraphicFramePr/>
          <p:nvPr/>
        </p:nvGraphicFramePr>
        <p:xfrm>
          <a:off x="480950" y="4624400"/>
          <a:ext cx="3000000" cy="3000000"/>
        </p:xfrm>
        <a:graphic>
          <a:graphicData uri="http://schemas.openxmlformats.org/drawingml/2006/table">
            <a:tbl>
              <a:tblPr>
                <a:noFill/>
                <a:tableStyleId>{A5C895D4-C0FD-4677-876E-2A6D97F05401}</a:tableStyleId>
              </a:tblPr>
              <a:tblGrid>
                <a:gridCol w="2912550"/>
                <a:gridCol w="8382800"/>
              </a:tblGrid>
              <a:tr h="381000">
                <a:tc rowSpan="2">
                  <a:txBody>
                    <a:bodyPr/>
                    <a:lstStyle/>
                    <a:p>
                      <a:pPr indent="0" lvl="0" marL="0" rtl="0" algn="ctr">
                        <a:lnSpc>
                          <a:spcPct val="90000"/>
                        </a:lnSpc>
                        <a:spcBef>
                          <a:spcPts val="0"/>
                        </a:spcBef>
                        <a:spcAft>
                          <a:spcPts val="0"/>
                        </a:spcAft>
                        <a:buClr>
                          <a:schemeClr val="dk2"/>
                        </a:buClr>
                        <a:buSzPts val="2600"/>
                        <a:buFont typeface="Arial"/>
                        <a:buNone/>
                      </a:pPr>
                      <a:r>
                        <a:rPr b="1" lang="en-US" sz="2800">
                          <a:solidFill>
                            <a:srgbClr val="ECECEC"/>
                          </a:solidFill>
                          <a:latin typeface="Cambria"/>
                          <a:ea typeface="Cambria"/>
                          <a:cs typeface="Cambria"/>
                          <a:sym typeface="Cambria"/>
                        </a:rPr>
                        <a:t>2020 to 2025                      Calculation Information</a:t>
                      </a:r>
                      <a:endParaRPr b="1" sz="1600">
                        <a:solidFill>
                          <a:srgbClr val="ECECEC"/>
                        </a:solidFill>
                      </a:endParaRPr>
                    </a:p>
                    <a:p>
                      <a:pPr indent="0" lvl="0" marL="0" rtl="0" algn="l">
                        <a:spcBef>
                          <a:spcPts val="0"/>
                        </a:spcBef>
                        <a:spcAft>
                          <a:spcPts val="0"/>
                        </a:spcAft>
                        <a:buNone/>
                      </a:pPr>
                      <a:r>
                        <a:t/>
                      </a:r>
                      <a:endParaRPr/>
                    </a:p>
                  </a:txBody>
                  <a:tcPr marT="91425" marB="91425" marR="91425" marL="91425" anchor="ctr">
                    <a:solidFill>
                      <a:srgbClr val="147B81"/>
                    </a:solidFill>
                  </a:tcPr>
                </a:tc>
                <a:tc>
                  <a:txBody>
                    <a:bodyPr/>
                    <a:lstStyle/>
                    <a:p>
                      <a:pPr indent="457200" lvl="0" marL="0" rtl="0" algn="l">
                        <a:lnSpc>
                          <a:spcPct val="90000"/>
                        </a:lnSpc>
                        <a:spcBef>
                          <a:spcPts val="1800"/>
                        </a:spcBef>
                        <a:spcAft>
                          <a:spcPts val="0"/>
                        </a:spcAft>
                        <a:buClr>
                          <a:schemeClr val="dk2"/>
                        </a:buClr>
                        <a:buSzPts val="2400"/>
                        <a:buFont typeface="Arial"/>
                        <a:buNone/>
                      </a:pPr>
                      <a:r>
                        <a:rPr b="1" lang="en-US" sz="2400">
                          <a:latin typeface="Calibri"/>
                          <a:ea typeface="Calibri"/>
                          <a:cs typeface="Calibri"/>
                          <a:sym typeface="Calibri"/>
                        </a:rPr>
                        <a:t>Youth with IEPs (ages 14-21) who exited special education due to graduating with a regular high school diploma</a:t>
                      </a:r>
                      <a:endParaRPr b="1"/>
                    </a:p>
                  </a:txBody>
                  <a:tcPr marT="91425" marB="91425" marR="91425" marL="91425">
                    <a:solidFill>
                      <a:srgbClr val="D0E0E3"/>
                    </a:solidFill>
                  </a:tcPr>
                </a:tc>
              </a:tr>
              <a:tr h="381000">
                <a:tc vMerge="1"/>
                <a:tc>
                  <a:txBody>
                    <a:bodyPr/>
                    <a:lstStyle/>
                    <a:p>
                      <a:pPr indent="457200" lvl="0" marL="0" rtl="0" algn="l">
                        <a:lnSpc>
                          <a:spcPct val="90000"/>
                        </a:lnSpc>
                        <a:spcBef>
                          <a:spcPts val="1800"/>
                        </a:spcBef>
                        <a:spcAft>
                          <a:spcPts val="0"/>
                        </a:spcAft>
                        <a:buClr>
                          <a:schemeClr val="dk2"/>
                        </a:buClr>
                        <a:buSzPts val="2400"/>
                        <a:buFont typeface="Arial"/>
                        <a:buNone/>
                      </a:pPr>
                      <a:r>
                        <a:rPr b="1" lang="en-US" sz="2400">
                          <a:latin typeface="Calibri"/>
                          <a:ea typeface="Calibri"/>
                          <a:cs typeface="Calibri"/>
                          <a:sym typeface="Calibri"/>
                        </a:rPr>
                        <a:t>(a) graduated with a regular high school diploma +(b) graduated with a state-defined alternate diploma +(c) received a certificate +(d) reached maximum age +or (e) dropped out.</a:t>
                      </a:r>
                      <a:endParaRPr b="1"/>
                    </a:p>
                  </a:txBody>
                  <a:tcPr marT="91425" marB="91425" marR="91425" marL="91425">
                    <a:solidFill>
                      <a:srgbClr val="D0E0E3"/>
                    </a:solidFill>
                  </a:tcPr>
                </a:tc>
              </a:tr>
            </a:tbl>
          </a:graphicData>
        </a:graphic>
      </p:graphicFrame>
      <p:cxnSp>
        <p:nvCxnSpPr>
          <p:cNvPr id="453" name="Google Shape;453;g336ddb40caf_1_1883"/>
          <p:cNvCxnSpPr/>
          <p:nvPr/>
        </p:nvCxnSpPr>
        <p:spPr>
          <a:xfrm>
            <a:off x="3801775" y="5461500"/>
            <a:ext cx="7572000" cy="0"/>
          </a:xfrm>
          <a:prstGeom prst="straightConnector1">
            <a:avLst/>
          </a:prstGeom>
          <a:noFill/>
          <a:ln cap="flat" cmpd="sng" w="76200">
            <a:solidFill>
              <a:srgbClr val="147B81"/>
            </a:solidFill>
            <a:prstDash val="solid"/>
            <a:round/>
            <a:headEnd len="med" w="med" type="none"/>
            <a:tailEnd len="med" w="med" type="none"/>
          </a:ln>
        </p:spPr>
      </p:cxn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7" name="Shape 457"/>
        <p:cNvGrpSpPr/>
        <p:nvPr/>
      </p:nvGrpSpPr>
      <p:grpSpPr>
        <a:xfrm>
          <a:off x="0" y="0"/>
          <a:ext cx="0" cy="0"/>
          <a:chOff x="0" y="0"/>
          <a:chExt cx="0" cy="0"/>
        </a:xfrm>
      </p:grpSpPr>
      <p:sp>
        <p:nvSpPr>
          <p:cNvPr id="458" name="Google Shape;458;g365ad869b3a_0_1627"/>
          <p:cNvSpPr txBox="1"/>
          <p:nvPr>
            <p:ph type="title"/>
          </p:nvPr>
        </p:nvSpPr>
        <p:spPr>
          <a:xfrm>
            <a:off x="1066800" y="-220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Graduation Rates (Indicator 1) Comparison</a:t>
            </a:r>
            <a:endParaRPr/>
          </a:p>
        </p:txBody>
      </p:sp>
      <p:sp>
        <p:nvSpPr>
          <p:cNvPr id="459" name="Google Shape;459;g365ad869b3a_0_1627"/>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460" name="Google Shape;460;g365ad869b3a_0_1627"/>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graphicFrame>
        <p:nvGraphicFramePr>
          <p:cNvPr id="461" name="Google Shape;461;g365ad869b3a_0_1627"/>
          <p:cNvGraphicFramePr/>
          <p:nvPr/>
        </p:nvGraphicFramePr>
        <p:xfrm>
          <a:off x="952500" y="2587150"/>
          <a:ext cx="3000000" cy="3000000"/>
        </p:xfrm>
        <a:graphic>
          <a:graphicData uri="http://schemas.openxmlformats.org/drawingml/2006/table">
            <a:tbl>
              <a:tblPr>
                <a:noFill/>
                <a:tableStyleId>{A5C895D4-C0FD-4677-876E-2A6D97F05401}</a:tableStyleId>
              </a:tblPr>
              <a:tblGrid>
                <a:gridCol w="5143500"/>
                <a:gridCol w="5143500"/>
              </a:tblGrid>
              <a:tr h="381000">
                <a:tc gridSpan="2">
                  <a:txBody>
                    <a:bodyPr/>
                    <a:lstStyle/>
                    <a:p>
                      <a:pPr indent="0" lvl="0" marL="0" rtl="0" algn="ctr">
                        <a:spcBef>
                          <a:spcPts val="0"/>
                        </a:spcBef>
                        <a:spcAft>
                          <a:spcPts val="0"/>
                        </a:spcAft>
                        <a:buNone/>
                      </a:pPr>
                      <a:r>
                        <a:rPr b="1" lang="en-US"/>
                        <a:t>Indicator 1 </a:t>
                      </a:r>
                      <a:r>
                        <a:rPr b="1" lang="en-US">
                          <a:highlight>
                            <a:srgbClr val="FFF2CC"/>
                          </a:highlight>
                        </a:rPr>
                        <a:t>Target 76.33%</a:t>
                      </a:r>
                      <a:endParaRPr b="1">
                        <a:highlight>
                          <a:srgbClr val="FFF2CC"/>
                        </a:highlight>
                      </a:endParaRPr>
                    </a:p>
                    <a:p>
                      <a:pPr indent="0" lvl="0" marL="0" rtl="0" algn="ctr">
                        <a:spcBef>
                          <a:spcPts val="0"/>
                        </a:spcBef>
                        <a:spcAft>
                          <a:spcPts val="0"/>
                        </a:spcAft>
                        <a:buNone/>
                      </a:pPr>
                      <a:r>
                        <a:rPr b="1" lang="en-US"/>
                        <a:t>Youth with IEPs (ages 14-21) that graduated with a regular high school diploma</a:t>
                      </a:r>
                      <a:endParaRPr b="1"/>
                    </a:p>
                  </a:txBody>
                  <a:tcPr marT="91425" marB="91425" marR="91425" marL="91425">
                    <a:solidFill>
                      <a:srgbClr val="ECECEC"/>
                    </a:solidFill>
                  </a:tcPr>
                </a:tc>
                <a:tc hMerge="1"/>
              </a:tr>
              <a:tr h="381000">
                <a:tc>
                  <a:txBody>
                    <a:bodyPr/>
                    <a:lstStyle/>
                    <a:p>
                      <a:pPr indent="0" lvl="0" marL="0" rtl="0" algn="ctr">
                        <a:spcBef>
                          <a:spcPts val="0"/>
                        </a:spcBef>
                        <a:spcAft>
                          <a:spcPts val="0"/>
                        </a:spcAft>
                        <a:buNone/>
                      </a:pPr>
                      <a:r>
                        <a:rPr b="1" lang="en-US"/>
                        <a:t>Q1 </a:t>
                      </a:r>
                      <a:endParaRPr b="1"/>
                    </a:p>
                  </a:txBody>
                  <a:tcPr marT="91425" marB="91425" marR="91425" marL="91425">
                    <a:solidFill>
                      <a:srgbClr val="ECECEC"/>
                    </a:solidFill>
                  </a:tcPr>
                </a:tc>
                <a:tc>
                  <a:txBody>
                    <a:bodyPr/>
                    <a:lstStyle/>
                    <a:p>
                      <a:pPr indent="0" lvl="0" marL="0" rtl="0" algn="ctr">
                        <a:spcBef>
                          <a:spcPts val="0"/>
                        </a:spcBef>
                        <a:spcAft>
                          <a:spcPts val="0"/>
                        </a:spcAft>
                        <a:buNone/>
                      </a:pPr>
                      <a:r>
                        <a:rPr b="1" lang="en-US"/>
                        <a:t>New Mexico</a:t>
                      </a:r>
                      <a:endParaRPr b="1"/>
                    </a:p>
                  </a:txBody>
                  <a:tcPr marT="91425" marB="91425" marR="91425" marL="91425">
                    <a:solidFill>
                      <a:srgbClr val="ECECEC"/>
                    </a:solidFill>
                  </a:tcPr>
                </a:tc>
              </a:tr>
              <a:tr h="381000">
                <a:tc>
                  <a:txBody>
                    <a:bodyPr/>
                    <a:lstStyle/>
                    <a:p>
                      <a:pPr indent="0" lvl="0" marL="0" rtl="0" algn="l">
                        <a:spcBef>
                          <a:spcPts val="0"/>
                        </a:spcBef>
                        <a:spcAft>
                          <a:spcPts val="0"/>
                        </a:spcAft>
                        <a:buNone/>
                      </a:pPr>
                      <a:r>
                        <a:rPr lang="en-US"/>
                        <a:t>81.04%</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t>76.71%</a:t>
                      </a:r>
                      <a:endParaRPr/>
                    </a:p>
                  </a:txBody>
                  <a:tcPr marT="91425" marB="91425" marR="91425" marL="91425">
                    <a:solidFill>
                      <a:srgbClr val="D9EAD3"/>
                    </a:solidFill>
                  </a:tcPr>
                </a:tc>
              </a:tr>
              <a:tr h="381000">
                <a:tc>
                  <a:txBody>
                    <a:bodyPr/>
                    <a:lstStyle/>
                    <a:p>
                      <a:pPr indent="0" lvl="0" marL="0" rtl="0" algn="l">
                        <a:spcBef>
                          <a:spcPts val="0"/>
                        </a:spcBef>
                        <a:spcAft>
                          <a:spcPts val="0"/>
                        </a:spcAft>
                        <a:buNone/>
                      </a:pPr>
                      <a:r>
                        <a:rPr lang="en-US"/>
                        <a:t>Would have Met Target</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t>Met Target</a:t>
                      </a:r>
                      <a:endParaRPr/>
                    </a:p>
                  </a:txBody>
                  <a:tcPr marT="91425" marB="91425" marR="91425" marL="91425">
                    <a:solidFill>
                      <a:srgbClr val="D9EAD3"/>
                    </a:solidFill>
                  </a:tcPr>
                </a:tc>
              </a:tr>
              <a:tr h="381000">
                <a:tc>
                  <a:txBody>
                    <a:bodyPr/>
                    <a:lstStyle/>
                    <a:p>
                      <a:pPr indent="0" lvl="0" marL="0" rtl="0" algn="l">
                        <a:spcBef>
                          <a:spcPts val="0"/>
                        </a:spcBef>
                        <a:spcAft>
                          <a:spcPts val="0"/>
                        </a:spcAft>
                        <a:buNone/>
                      </a:pPr>
                      <a:r>
                        <a:rPr lang="en-US"/>
                        <a:t>9 LEAs Target (69.23%)</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t>66 LEAs Met Target (72.53%)</a:t>
                      </a:r>
                      <a:endParaRPr/>
                    </a:p>
                  </a:txBody>
                  <a:tcPr marT="91425" marB="91425" marR="91425" marL="91425">
                    <a:solidFill>
                      <a:srgbClr val="D9EAD3"/>
                    </a:solidFill>
                  </a:tcPr>
                </a:tc>
              </a:tr>
              <a:tr h="381000">
                <a:tc>
                  <a:txBody>
                    <a:bodyPr/>
                    <a:lstStyle/>
                    <a:p>
                      <a:pPr indent="0" lvl="0" marL="0" rtl="0" algn="l">
                        <a:spcBef>
                          <a:spcPts val="0"/>
                        </a:spcBef>
                        <a:spcAft>
                          <a:spcPts val="0"/>
                        </a:spcAft>
                        <a:buNone/>
                      </a:pPr>
                      <a:r>
                        <a:rPr lang="en-US"/>
                        <a:t>4 LEAs Did Not Meet Target (30.77%)</a:t>
                      </a:r>
                      <a:endParaRPr/>
                    </a:p>
                  </a:txBody>
                  <a:tcPr marT="91425" marB="91425" marR="91425" marL="91425">
                    <a:solidFill>
                      <a:srgbClr val="F4CCCC"/>
                    </a:solidFill>
                  </a:tcPr>
                </a:tc>
                <a:tc>
                  <a:txBody>
                    <a:bodyPr/>
                    <a:lstStyle/>
                    <a:p>
                      <a:pPr indent="0" lvl="0" marL="0" rtl="0" algn="l">
                        <a:spcBef>
                          <a:spcPts val="0"/>
                        </a:spcBef>
                        <a:spcAft>
                          <a:spcPts val="0"/>
                        </a:spcAft>
                        <a:buNone/>
                      </a:pPr>
                      <a:r>
                        <a:rPr lang="en-US"/>
                        <a:t>25 LEAs Did Not Meet Target (27.47%)</a:t>
                      </a:r>
                      <a:endParaRPr/>
                    </a:p>
                  </a:txBody>
                  <a:tcPr marT="91425" marB="91425" marR="91425" marL="91425">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6" name="Shape 466"/>
        <p:cNvGrpSpPr/>
        <p:nvPr/>
      </p:nvGrpSpPr>
      <p:grpSpPr>
        <a:xfrm>
          <a:off x="0" y="0"/>
          <a:ext cx="0" cy="0"/>
          <a:chOff x="0" y="0"/>
          <a:chExt cx="0" cy="0"/>
        </a:xfrm>
      </p:grpSpPr>
      <p:sp>
        <p:nvSpPr>
          <p:cNvPr id="467" name="Google Shape;467;g336ddb40caf_1_2049"/>
          <p:cNvSpPr txBox="1"/>
          <p:nvPr>
            <p:ph type="title"/>
          </p:nvPr>
        </p:nvSpPr>
        <p:spPr>
          <a:xfrm>
            <a:off x="415600" y="390467"/>
            <a:ext cx="11360700" cy="1068000"/>
          </a:xfrm>
          <a:prstGeom prst="rect">
            <a:avLst/>
          </a:prstGeom>
        </p:spPr>
        <p:txBody>
          <a:bodyPr anchorCtr="0" anchor="b" bIns="45700" lIns="91425" spcFirstLastPara="1" rIns="91425" wrap="square" tIns="45700">
            <a:normAutofit/>
          </a:bodyPr>
          <a:lstStyle/>
          <a:p>
            <a:pPr indent="0" lvl="0" marL="0" rtl="0" algn="l">
              <a:spcBef>
                <a:spcPts val="0"/>
              </a:spcBef>
              <a:spcAft>
                <a:spcPts val="0"/>
              </a:spcAft>
              <a:buNone/>
            </a:pPr>
            <a:r>
              <a:rPr lang="en-US"/>
              <a:t>SPP/APR Indicator 2 - Drop Out</a:t>
            </a:r>
            <a:endParaRPr/>
          </a:p>
        </p:txBody>
      </p:sp>
      <p:sp>
        <p:nvSpPr>
          <p:cNvPr id="468" name="Google Shape;468;g336ddb40caf_1_2049"/>
          <p:cNvSpPr txBox="1"/>
          <p:nvPr>
            <p:ph idx="12" type="sldNum"/>
          </p:nvPr>
        </p:nvSpPr>
        <p:spPr>
          <a:xfrm>
            <a:off x="11296610" y="6217622"/>
            <a:ext cx="731700" cy="5247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grpSp>
        <p:nvGrpSpPr>
          <p:cNvPr id="469" name="Google Shape;469;g336ddb40caf_1_2049"/>
          <p:cNvGrpSpPr/>
          <p:nvPr/>
        </p:nvGrpSpPr>
        <p:grpSpPr>
          <a:xfrm>
            <a:off x="415598" y="3000052"/>
            <a:ext cx="11360667" cy="979407"/>
            <a:chOff x="1593000" y="2322568"/>
            <a:chExt cx="5957975" cy="643500"/>
          </a:xfrm>
        </p:grpSpPr>
        <p:sp>
          <p:nvSpPr>
            <p:cNvPr id="470" name="Google Shape;470;g336ddb40caf_1_2049"/>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71" name="Google Shape;471;g336ddb40caf_1_2049"/>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72" name="Google Shape;472;g336ddb40caf_1_2049"/>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73" name="Google Shape;473;g336ddb40caf_1_2049"/>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rtl="0" algn="ctr">
                <a:lnSpc>
                  <a:spcPct val="115000"/>
                </a:lnSpc>
                <a:spcBef>
                  <a:spcPts val="0"/>
                </a:spcBef>
                <a:spcAft>
                  <a:spcPts val="0"/>
                </a:spcAft>
                <a:buNone/>
              </a:pPr>
              <a:r>
                <a:rPr lang="en-US" sz="2400">
                  <a:solidFill>
                    <a:srgbClr val="FFFFFF"/>
                  </a:solidFill>
                  <a:latin typeface="Roboto Medium"/>
                  <a:ea typeface="Roboto Medium"/>
                  <a:cs typeface="Roboto Medium"/>
                  <a:sym typeface="Roboto Medium"/>
                </a:rPr>
                <a:t>How?</a:t>
              </a:r>
              <a:endParaRPr sz="2800">
                <a:solidFill>
                  <a:srgbClr val="FFFFFF"/>
                </a:solidFill>
                <a:latin typeface="Roboto Medium"/>
                <a:ea typeface="Roboto Medium"/>
                <a:cs typeface="Roboto Medium"/>
                <a:sym typeface="Roboto Medium"/>
              </a:endParaRPr>
            </a:p>
          </p:txBody>
        </p:sp>
        <p:sp>
          <p:nvSpPr>
            <p:cNvPr id="474" name="Google Shape;474;g336ddb40caf_1_2049"/>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7000"/>
                </a:srgbClr>
              </a:outerShdw>
            </a:effectLst>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75" name="Google Shape;475;g336ddb40caf_1_2049"/>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rtl="0" algn="l">
                <a:lnSpc>
                  <a:spcPct val="115000"/>
                </a:lnSpc>
                <a:spcBef>
                  <a:spcPts val="0"/>
                </a:spcBef>
                <a:spcAft>
                  <a:spcPts val="0"/>
                </a:spcAft>
                <a:buClr>
                  <a:srgbClr val="1B786F"/>
                </a:buClr>
                <a:buSzPts val="1300"/>
                <a:buFont typeface="Roboto"/>
                <a:buChar char="●"/>
              </a:pPr>
              <a:r>
                <a:rPr b="1" lang="en-US" sz="1300">
                  <a:solidFill>
                    <a:srgbClr val="1B786F"/>
                  </a:solidFill>
                  <a:latin typeface="Roboto"/>
                  <a:ea typeface="Roboto"/>
                  <a:cs typeface="Roboto"/>
                  <a:sym typeface="Roboto"/>
                </a:rPr>
                <a:t>Districts provide this information to the state through Nova.</a:t>
              </a:r>
              <a:endParaRPr b="1" sz="1300">
                <a:solidFill>
                  <a:srgbClr val="1B786F"/>
                </a:solidFill>
                <a:latin typeface="Roboto"/>
                <a:ea typeface="Roboto"/>
                <a:cs typeface="Roboto"/>
                <a:sym typeface="Roboto"/>
              </a:endParaRPr>
            </a:p>
            <a:p>
              <a:pPr indent="-387350" lvl="0" marL="609600" rtl="0" algn="l">
                <a:lnSpc>
                  <a:spcPct val="115000"/>
                </a:lnSpc>
                <a:spcBef>
                  <a:spcPts val="0"/>
                </a:spcBef>
                <a:spcAft>
                  <a:spcPts val="0"/>
                </a:spcAft>
                <a:buClr>
                  <a:srgbClr val="1B786F"/>
                </a:buClr>
                <a:buSzPts val="1300"/>
                <a:buFont typeface="Roboto"/>
                <a:buChar char="●"/>
              </a:pPr>
              <a:r>
                <a:rPr b="1" lang="en-US" sz="1300">
                  <a:solidFill>
                    <a:srgbClr val="1B786F"/>
                  </a:solidFill>
                  <a:latin typeface="Roboto"/>
                  <a:ea typeface="Roboto"/>
                  <a:cs typeface="Roboto"/>
                  <a:sym typeface="Roboto"/>
                </a:rPr>
                <a:t>Data is calculated from the Federal Exiting data report.</a:t>
              </a:r>
              <a:endParaRPr b="1" sz="1300">
                <a:solidFill>
                  <a:srgbClr val="1B786F"/>
                </a:solidFill>
                <a:latin typeface="Roboto"/>
                <a:ea typeface="Roboto"/>
                <a:cs typeface="Roboto"/>
                <a:sym typeface="Roboto"/>
              </a:endParaRPr>
            </a:p>
            <a:p>
              <a:pPr indent="-387350" lvl="0" marL="609600" rtl="0" algn="l">
                <a:lnSpc>
                  <a:spcPct val="115000"/>
                </a:lnSpc>
                <a:spcBef>
                  <a:spcPts val="0"/>
                </a:spcBef>
                <a:spcAft>
                  <a:spcPts val="0"/>
                </a:spcAft>
                <a:buClr>
                  <a:srgbClr val="1B786F"/>
                </a:buClr>
                <a:buSzPts val="1300"/>
                <a:buFont typeface="Roboto"/>
                <a:buChar char="●"/>
              </a:pPr>
              <a:r>
                <a:rPr b="1" lang="en-US" sz="1300">
                  <a:solidFill>
                    <a:srgbClr val="1B786F"/>
                  </a:solidFill>
                  <a:latin typeface="Roboto"/>
                  <a:ea typeface="Roboto"/>
                  <a:cs typeface="Roboto"/>
                  <a:sym typeface="Roboto"/>
                </a:rPr>
                <a:t>Lag year indicator, data from year prior is reported. (2022-2023 Data)</a:t>
              </a:r>
              <a:endParaRPr b="1" sz="1300">
                <a:solidFill>
                  <a:srgbClr val="1B786F"/>
                </a:solidFill>
                <a:latin typeface="Roboto"/>
                <a:ea typeface="Roboto"/>
                <a:cs typeface="Roboto"/>
                <a:sym typeface="Roboto"/>
              </a:endParaRPr>
            </a:p>
          </p:txBody>
        </p:sp>
      </p:grpSp>
      <p:grpSp>
        <p:nvGrpSpPr>
          <p:cNvPr id="476" name="Google Shape;476;g336ddb40caf_1_2049"/>
          <p:cNvGrpSpPr/>
          <p:nvPr/>
        </p:nvGrpSpPr>
        <p:grpSpPr>
          <a:xfrm>
            <a:off x="415596" y="2126788"/>
            <a:ext cx="11360667" cy="857979"/>
            <a:chOff x="1593000" y="2322568"/>
            <a:chExt cx="5957975" cy="643500"/>
          </a:xfrm>
        </p:grpSpPr>
        <p:sp>
          <p:nvSpPr>
            <p:cNvPr id="477" name="Google Shape;477;g336ddb40caf_1_2049"/>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78" name="Google Shape;478;g336ddb40caf_1_2049"/>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79" name="Google Shape;479;g336ddb40caf_1_2049"/>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80" name="Google Shape;480;g336ddb40caf_1_2049"/>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rtl="0" algn="ctr">
                <a:lnSpc>
                  <a:spcPct val="115000"/>
                </a:lnSpc>
                <a:spcBef>
                  <a:spcPts val="0"/>
                </a:spcBef>
                <a:spcAft>
                  <a:spcPts val="0"/>
                </a:spcAft>
                <a:buNone/>
              </a:pPr>
              <a:r>
                <a:rPr lang="en-US" sz="2400">
                  <a:solidFill>
                    <a:srgbClr val="FFFFFF"/>
                  </a:solidFill>
                  <a:latin typeface="Roboto Medium"/>
                  <a:ea typeface="Roboto Medium"/>
                  <a:cs typeface="Roboto Medium"/>
                  <a:sym typeface="Roboto Medium"/>
                </a:rPr>
                <a:t>What?</a:t>
              </a:r>
              <a:endParaRPr sz="2400">
                <a:solidFill>
                  <a:srgbClr val="FFFFFF"/>
                </a:solidFill>
                <a:latin typeface="Roboto"/>
                <a:ea typeface="Roboto"/>
                <a:cs typeface="Roboto"/>
                <a:sym typeface="Roboto"/>
              </a:endParaRPr>
            </a:p>
          </p:txBody>
        </p:sp>
        <p:sp>
          <p:nvSpPr>
            <p:cNvPr id="481" name="Google Shape;481;g336ddb40caf_1_2049"/>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7000"/>
                </a:srgbClr>
              </a:outerShdw>
            </a:effectLst>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82" name="Google Shape;482;g336ddb40caf_1_2049"/>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93700" lvl="0" marL="609600" rtl="0" algn="l">
                <a:lnSpc>
                  <a:spcPct val="115000"/>
                </a:lnSpc>
                <a:spcBef>
                  <a:spcPts val="0"/>
                </a:spcBef>
                <a:spcAft>
                  <a:spcPts val="0"/>
                </a:spcAft>
                <a:buClr>
                  <a:srgbClr val="1B786F"/>
                </a:buClr>
                <a:buSzPts val="1400"/>
                <a:buFont typeface="Roboto"/>
                <a:buChar char="●"/>
              </a:pPr>
              <a:r>
                <a:rPr b="1" lang="en-US">
                  <a:solidFill>
                    <a:srgbClr val="1B786F"/>
                  </a:solidFill>
                  <a:latin typeface="Roboto"/>
                  <a:ea typeface="Roboto"/>
                  <a:cs typeface="Roboto"/>
                  <a:sym typeface="Roboto"/>
                </a:rPr>
                <a:t>Percent of youth with IEPs who exited special education due to dropping out. (20 U.S.C. 1416 (a)(3)(A))</a:t>
              </a:r>
              <a:endParaRPr b="1">
                <a:solidFill>
                  <a:srgbClr val="1B786F"/>
                </a:solidFill>
                <a:latin typeface="Roboto"/>
                <a:ea typeface="Roboto"/>
                <a:cs typeface="Roboto"/>
                <a:sym typeface="Roboto"/>
              </a:endParaRPr>
            </a:p>
          </p:txBody>
        </p:sp>
      </p:grpSp>
      <p:graphicFrame>
        <p:nvGraphicFramePr>
          <p:cNvPr id="483" name="Google Shape;483;g336ddb40caf_1_2049"/>
          <p:cNvGraphicFramePr/>
          <p:nvPr/>
        </p:nvGraphicFramePr>
        <p:xfrm>
          <a:off x="480950" y="4624400"/>
          <a:ext cx="3000000" cy="3000000"/>
        </p:xfrm>
        <a:graphic>
          <a:graphicData uri="http://schemas.openxmlformats.org/drawingml/2006/table">
            <a:tbl>
              <a:tblPr>
                <a:noFill/>
                <a:tableStyleId>{A5C895D4-C0FD-4677-876E-2A6D97F05401}</a:tableStyleId>
              </a:tblPr>
              <a:tblGrid>
                <a:gridCol w="2912550"/>
                <a:gridCol w="8382800"/>
              </a:tblGrid>
              <a:tr h="381000">
                <a:tc rowSpan="2">
                  <a:txBody>
                    <a:bodyPr/>
                    <a:lstStyle/>
                    <a:p>
                      <a:pPr indent="0" lvl="0" marL="0" rtl="0" algn="ctr">
                        <a:lnSpc>
                          <a:spcPct val="90000"/>
                        </a:lnSpc>
                        <a:spcBef>
                          <a:spcPts val="0"/>
                        </a:spcBef>
                        <a:spcAft>
                          <a:spcPts val="0"/>
                        </a:spcAft>
                        <a:buNone/>
                      </a:pPr>
                      <a:r>
                        <a:rPr b="1" lang="en-US" sz="2800">
                          <a:solidFill>
                            <a:srgbClr val="ECECEC"/>
                          </a:solidFill>
                          <a:latin typeface="Cambria"/>
                          <a:ea typeface="Cambria"/>
                          <a:cs typeface="Cambria"/>
                          <a:sym typeface="Cambria"/>
                        </a:rPr>
                        <a:t>2020 to 2025                      Calculation Information</a:t>
                      </a:r>
                      <a:endParaRPr b="1" sz="1600">
                        <a:solidFill>
                          <a:srgbClr val="ECECEC"/>
                        </a:solidFill>
                      </a:endParaRPr>
                    </a:p>
                    <a:p>
                      <a:pPr indent="0" lvl="0" marL="0" rtl="0" algn="l">
                        <a:spcBef>
                          <a:spcPts val="0"/>
                        </a:spcBef>
                        <a:spcAft>
                          <a:spcPts val="0"/>
                        </a:spcAft>
                        <a:buNone/>
                      </a:pPr>
                      <a:r>
                        <a:t/>
                      </a:r>
                      <a:endParaRPr/>
                    </a:p>
                  </a:txBody>
                  <a:tcPr marT="91425" marB="91425" marR="91425" marL="91425" anchor="ctr">
                    <a:solidFill>
                      <a:srgbClr val="147B81"/>
                    </a:solidFill>
                  </a:tcPr>
                </a:tc>
                <a:tc>
                  <a:txBody>
                    <a:bodyPr/>
                    <a:lstStyle/>
                    <a:p>
                      <a:pPr indent="457200" lvl="0" marL="0" rtl="0" algn="ctr">
                        <a:lnSpc>
                          <a:spcPct val="90000"/>
                        </a:lnSpc>
                        <a:spcBef>
                          <a:spcPts val="1800"/>
                        </a:spcBef>
                        <a:spcAft>
                          <a:spcPts val="0"/>
                        </a:spcAft>
                        <a:buNone/>
                      </a:pPr>
                      <a:r>
                        <a:rPr b="1" lang="en-US" sz="2400">
                          <a:latin typeface="Calibri"/>
                          <a:ea typeface="Calibri"/>
                          <a:cs typeface="Calibri"/>
                          <a:sym typeface="Calibri"/>
                        </a:rPr>
                        <a:t>youth with IEPs (ages 14-21) who exited special education due to dropping out</a:t>
                      </a:r>
                      <a:endParaRPr b="1"/>
                    </a:p>
                  </a:txBody>
                  <a:tcPr marT="91425" marB="91425" marR="91425" marL="91425">
                    <a:solidFill>
                      <a:srgbClr val="D0E0E3"/>
                    </a:solidFill>
                  </a:tcPr>
                </a:tc>
              </a:tr>
              <a:tr h="381000">
                <a:tc vMerge="1"/>
                <a:tc>
                  <a:txBody>
                    <a:bodyPr/>
                    <a:lstStyle/>
                    <a:p>
                      <a:pPr indent="457200" lvl="0" marL="0" rtl="0" algn="ctr">
                        <a:lnSpc>
                          <a:spcPct val="90000"/>
                        </a:lnSpc>
                        <a:spcBef>
                          <a:spcPts val="1800"/>
                        </a:spcBef>
                        <a:spcAft>
                          <a:spcPts val="0"/>
                        </a:spcAft>
                        <a:buNone/>
                      </a:pPr>
                      <a:r>
                        <a:rPr b="1" lang="en-US" sz="2400">
                          <a:latin typeface="Calibri"/>
                          <a:ea typeface="Calibri"/>
                          <a:cs typeface="Calibri"/>
                          <a:sym typeface="Calibri"/>
                        </a:rPr>
                        <a:t>(a) graduated with a regular high school diploma + (d) reached maximum age + (e) dropped out</a:t>
                      </a:r>
                      <a:endParaRPr b="1"/>
                    </a:p>
                  </a:txBody>
                  <a:tcPr marT="91425" marB="91425" marR="91425" marL="91425">
                    <a:solidFill>
                      <a:srgbClr val="D0E0E3"/>
                    </a:solidFill>
                  </a:tcPr>
                </a:tc>
              </a:tr>
            </a:tbl>
          </a:graphicData>
        </a:graphic>
      </p:graphicFrame>
      <p:cxnSp>
        <p:nvCxnSpPr>
          <p:cNvPr id="484" name="Google Shape;484;g336ddb40caf_1_2049"/>
          <p:cNvCxnSpPr/>
          <p:nvPr/>
        </p:nvCxnSpPr>
        <p:spPr>
          <a:xfrm>
            <a:off x="3801775" y="5461500"/>
            <a:ext cx="7572000" cy="0"/>
          </a:xfrm>
          <a:prstGeom prst="straightConnector1">
            <a:avLst/>
          </a:prstGeom>
          <a:noFill/>
          <a:ln cap="flat" cmpd="sng" w="76200">
            <a:solidFill>
              <a:srgbClr val="147B81"/>
            </a:solidFill>
            <a:prstDash val="solid"/>
            <a:round/>
            <a:headEnd len="med" w="med" type="none"/>
            <a:tailEnd len="med" w="med" type="none"/>
          </a:ln>
        </p:spPr>
      </p:cxn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8" name="Shape 488"/>
        <p:cNvGrpSpPr/>
        <p:nvPr/>
      </p:nvGrpSpPr>
      <p:grpSpPr>
        <a:xfrm>
          <a:off x="0" y="0"/>
          <a:ext cx="0" cy="0"/>
          <a:chOff x="0" y="0"/>
          <a:chExt cx="0" cy="0"/>
        </a:xfrm>
      </p:grpSpPr>
      <p:sp>
        <p:nvSpPr>
          <p:cNvPr id="489" name="Google Shape;489;g365ad869b3a_0_1927"/>
          <p:cNvSpPr txBox="1"/>
          <p:nvPr>
            <p:ph type="title"/>
          </p:nvPr>
        </p:nvSpPr>
        <p:spPr>
          <a:xfrm>
            <a:off x="1066800" y="-220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Drop Out Rates (Indicator 2) Comparison</a:t>
            </a:r>
            <a:endParaRPr/>
          </a:p>
        </p:txBody>
      </p:sp>
      <p:sp>
        <p:nvSpPr>
          <p:cNvPr id="490" name="Google Shape;490;g365ad869b3a_0_1927"/>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491" name="Google Shape;491;g365ad869b3a_0_1927"/>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graphicFrame>
        <p:nvGraphicFramePr>
          <p:cNvPr id="492" name="Google Shape;492;g365ad869b3a_0_1927"/>
          <p:cNvGraphicFramePr/>
          <p:nvPr/>
        </p:nvGraphicFramePr>
        <p:xfrm>
          <a:off x="952500" y="2587150"/>
          <a:ext cx="3000000" cy="3000000"/>
        </p:xfrm>
        <a:graphic>
          <a:graphicData uri="http://schemas.openxmlformats.org/drawingml/2006/table">
            <a:tbl>
              <a:tblPr>
                <a:noFill/>
                <a:tableStyleId>{A5C895D4-C0FD-4677-876E-2A6D97F05401}</a:tableStyleId>
              </a:tblPr>
              <a:tblGrid>
                <a:gridCol w="5143500"/>
                <a:gridCol w="5143500"/>
              </a:tblGrid>
              <a:tr h="381000">
                <a:tc gridSpan="2">
                  <a:txBody>
                    <a:bodyPr/>
                    <a:lstStyle/>
                    <a:p>
                      <a:pPr indent="0" lvl="0" marL="0" rtl="0" algn="ctr">
                        <a:spcBef>
                          <a:spcPts val="0"/>
                        </a:spcBef>
                        <a:spcAft>
                          <a:spcPts val="0"/>
                        </a:spcAft>
                        <a:buNone/>
                      </a:pPr>
                      <a:r>
                        <a:rPr b="1" lang="en-US"/>
                        <a:t>Indicator 2 </a:t>
                      </a:r>
                      <a:r>
                        <a:rPr b="1" lang="en-US">
                          <a:highlight>
                            <a:srgbClr val="FFF2CC"/>
                          </a:highlight>
                        </a:rPr>
                        <a:t>Target 20.75%</a:t>
                      </a:r>
                      <a:endParaRPr b="1">
                        <a:highlight>
                          <a:srgbClr val="FFF2CC"/>
                        </a:highlight>
                      </a:endParaRPr>
                    </a:p>
                    <a:p>
                      <a:pPr indent="0" lvl="0" marL="0" rtl="0" algn="ctr">
                        <a:spcBef>
                          <a:spcPts val="0"/>
                        </a:spcBef>
                        <a:spcAft>
                          <a:spcPts val="0"/>
                        </a:spcAft>
                        <a:buNone/>
                      </a:pPr>
                      <a:r>
                        <a:rPr b="1" lang="en-US"/>
                        <a:t>Percent of youth with IEPs who exited special education due to dropping out. (20 U.S.C. 1416 (a)(3)(A))</a:t>
                      </a:r>
                      <a:endParaRPr b="1"/>
                    </a:p>
                  </a:txBody>
                  <a:tcPr marT="91425" marB="91425" marR="91425" marL="91425">
                    <a:solidFill>
                      <a:srgbClr val="ECECEC"/>
                    </a:solidFill>
                  </a:tcPr>
                </a:tc>
                <a:tc hMerge="1"/>
              </a:tr>
              <a:tr h="381000">
                <a:tc>
                  <a:txBody>
                    <a:bodyPr/>
                    <a:lstStyle/>
                    <a:p>
                      <a:pPr indent="0" lvl="0" marL="0" rtl="0" algn="ctr">
                        <a:spcBef>
                          <a:spcPts val="0"/>
                        </a:spcBef>
                        <a:spcAft>
                          <a:spcPts val="0"/>
                        </a:spcAft>
                        <a:buNone/>
                      </a:pPr>
                      <a:r>
                        <a:rPr b="1" lang="en-US"/>
                        <a:t>Q1 </a:t>
                      </a:r>
                      <a:endParaRPr b="1"/>
                    </a:p>
                  </a:txBody>
                  <a:tcPr marT="91425" marB="91425" marR="91425" marL="91425">
                    <a:solidFill>
                      <a:srgbClr val="ECECEC"/>
                    </a:solidFill>
                  </a:tcPr>
                </a:tc>
                <a:tc>
                  <a:txBody>
                    <a:bodyPr/>
                    <a:lstStyle/>
                    <a:p>
                      <a:pPr indent="0" lvl="0" marL="0" rtl="0" algn="ctr">
                        <a:spcBef>
                          <a:spcPts val="0"/>
                        </a:spcBef>
                        <a:spcAft>
                          <a:spcPts val="0"/>
                        </a:spcAft>
                        <a:buNone/>
                      </a:pPr>
                      <a:r>
                        <a:rPr b="1" lang="en-US"/>
                        <a:t>New Mexico</a:t>
                      </a:r>
                      <a:endParaRPr b="1"/>
                    </a:p>
                  </a:txBody>
                  <a:tcPr marT="91425" marB="91425" marR="91425" marL="91425">
                    <a:solidFill>
                      <a:srgbClr val="ECECEC"/>
                    </a:solidFill>
                  </a:tcPr>
                </a:tc>
              </a:tr>
              <a:tr h="381000">
                <a:tc>
                  <a:txBody>
                    <a:bodyPr/>
                    <a:lstStyle/>
                    <a:p>
                      <a:pPr indent="0" lvl="0" marL="0" rtl="0" algn="l">
                        <a:spcBef>
                          <a:spcPts val="0"/>
                        </a:spcBef>
                        <a:spcAft>
                          <a:spcPts val="0"/>
                        </a:spcAft>
                        <a:buNone/>
                      </a:pPr>
                      <a:r>
                        <a:rPr lang="en-US"/>
                        <a:t>29.09%</a:t>
                      </a:r>
                      <a:endParaRPr/>
                    </a:p>
                  </a:txBody>
                  <a:tcPr marT="91425" marB="91425" marR="91425" marL="91425">
                    <a:solidFill>
                      <a:srgbClr val="F4CCCC"/>
                    </a:solidFill>
                  </a:tcPr>
                </a:tc>
                <a:tc>
                  <a:txBody>
                    <a:bodyPr/>
                    <a:lstStyle/>
                    <a:p>
                      <a:pPr indent="0" lvl="0" marL="0" rtl="0" algn="l">
                        <a:spcBef>
                          <a:spcPts val="0"/>
                        </a:spcBef>
                        <a:spcAft>
                          <a:spcPts val="0"/>
                        </a:spcAft>
                        <a:buNone/>
                      </a:pPr>
                      <a:r>
                        <a:rPr lang="en-US"/>
                        <a:t>21.95%</a:t>
                      </a:r>
                      <a:endParaRPr/>
                    </a:p>
                  </a:txBody>
                  <a:tcPr marT="91425" marB="91425" marR="91425" marL="91425">
                    <a:solidFill>
                      <a:srgbClr val="F4CCCC"/>
                    </a:solidFill>
                  </a:tcPr>
                </a:tc>
              </a:tr>
              <a:tr h="381000">
                <a:tc>
                  <a:txBody>
                    <a:bodyPr/>
                    <a:lstStyle/>
                    <a:p>
                      <a:pPr indent="0" lvl="0" marL="0" rtl="0" algn="l">
                        <a:spcBef>
                          <a:spcPts val="0"/>
                        </a:spcBef>
                        <a:spcAft>
                          <a:spcPts val="0"/>
                        </a:spcAft>
                        <a:buNone/>
                      </a:pPr>
                      <a:r>
                        <a:rPr lang="en-US"/>
                        <a:t>Would not have Met Target</a:t>
                      </a:r>
                      <a:endParaRPr/>
                    </a:p>
                  </a:txBody>
                  <a:tcPr marT="91425" marB="91425" marR="91425" marL="91425">
                    <a:solidFill>
                      <a:srgbClr val="F4CCCC"/>
                    </a:solidFill>
                  </a:tcPr>
                </a:tc>
                <a:tc>
                  <a:txBody>
                    <a:bodyPr/>
                    <a:lstStyle/>
                    <a:p>
                      <a:pPr indent="0" lvl="0" marL="0" rtl="0" algn="l">
                        <a:spcBef>
                          <a:spcPts val="0"/>
                        </a:spcBef>
                        <a:spcAft>
                          <a:spcPts val="0"/>
                        </a:spcAft>
                        <a:buNone/>
                      </a:pPr>
                      <a:r>
                        <a:rPr lang="en-US"/>
                        <a:t>Did Not Meet Target</a:t>
                      </a:r>
                      <a:endParaRPr/>
                    </a:p>
                  </a:txBody>
                  <a:tcPr marT="91425" marB="91425" marR="91425" marL="91425">
                    <a:solidFill>
                      <a:srgbClr val="F4CCCC"/>
                    </a:solidFill>
                  </a:tcPr>
                </a:tc>
              </a:tr>
              <a:tr h="381000">
                <a:tc>
                  <a:txBody>
                    <a:bodyPr/>
                    <a:lstStyle/>
                    <a:p>
                      <a:pPr indent="0" lvl="0" marL="0" rtl="0" algn="l">
                        <a:spcBef>
                          <a:spcPts val="0"/>
                        </a:spcBef>
                        <a:spcAft>
                          <a:spcPts val="0"/>
                        </a:spcAft>
                        <a:buNone/>
                      </a:pPr>
                      <a:r>
                        <a:rPr lang="en-US"/>
                        <a:t>10 LEAs Met Target (62.50%)</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t>64 </a:t>
                      </a:r>
                      <a:r>
                        <a:rPr lang="en-US">
                          <a:solidFill>
                            <a:schemeClr val="dk2"/>
                          </a:solidFill>
                        </a:rPr>
                        <a:t>LEAs </a:t>
                      </a:r>
                      <a:r>
                        <a:rPr lang="en-US"/>
                        <a:t> Met Target (66.67%)</a:t>
                      </a:r>
                      <a:endParaRPr/>
                    </a:p>
                  </a:txBody>
                  <a:tcPr marT="91425" marB="91425" marR="91425" marL="91425">
                    <a:solidFill>
                      <a:srgbClr val="D9EAD3"/>
                    </a:solidFill>
                  </a:tcPr>
                </a:tc>
              </a:tr>
              <a:tr h="381000">
                <a:tc>
                  <a:txBody>
                    <a:bodyPr/>
                    <a:lstStyle/>
                    <a:p>
                      <a:pPr indent="0" lvl="0" marL="0" rtl="0" algn="l">
                        <a:spcBef>
                          <a:spcPts val="0"/>
                        </a:spcBef>
                        <a:spcAft>
                          <a:spcPts val="0"/>
                        </a:spcAft>
                        <a:buNone/>
                      </a:pPr>
                      <a:r>
                        <a:rPr lang="en-US"/>
                        <a:t>6 </a:t>
                      </a:r>
                      <a:r>
                        <a:rPr lang="en-US">
                          <a:solidFill>
                            <a:schemeClr val="dk2"/>
                          </a:solidFill>
                        </a:rPr>
                        <a:t>LEAs </a:t>
                      </a:r>
                      <a:r>
                        <a:rPr lang="en-US"/>
                        <a:t> Did Not Meet Target (37.50%)</a:t>
                      </a:r>
                      <a:endParaRPr/>
                    </a:p>
                  </a:txBody>
                  <a:tcPr marT="91425" marB="91425" marR="91425" marL="91425">
                    <a:solidFill>
                      <a:srgbClr val="F4CCCC"/>
                    </a:solidFill>
                  </a:tcPr>
                </a:tc>
                <a:tc>
                  <a:txBody>
                    <a:bodyPr/>
                    <a:lstStyle/>
                    <a:p>
                      <a:pPr indent="0" lvl="0" marL="0" rtl="0" algn="l">
                        <a:spcBef>
                          <a:spcPts val="0"/>
                        </a:spcBef>
                        <a:spcAft>
                          <a:spcPts val="0"/>
                        </a:spcAft>
                        <a:buNone/>
                      </a:pPr>
                      <a:r>
                        <a:rPr lang="en-US"/>
                        <a:t>32 </a:t>
                      </a:r>
                      <a:r>
                        <a:rPr lang="en-US">
                          <a:solidFill>
                            <a:schemeClr val="dk2"/>
                          </a:solidFill>
                        </a:rPr>
                        <a:t>LEAs </a:t>
                      </a:r>
                      <a:r>
                        <a:rPr lang="en-US"/>
                        <a:t>Did Not Meet Target (33.33%)</a:t>
                      </a:r>
                      <a:endParaRPr/>
                    </a:p>
                  </a:txBody>
                  <a:tcPr marT="91425" marB="91425" marR="91425" marL="91425">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sp>
        <p:nvSpPr>
          <p:cNvPr id="299" name="Google Shape;299;g365ad869b3a_0_100"/>
          <p:cNvSpPr/>
          <p:nvPr/>
        </p:nvSpPr>
        <p:spPr>
          <a:xfrm>
            <a:off x="946775" y="1745625"/>
            <a:ext cx="5778900" cy="4766700"/>
          </a:xfrm>
          <a:prstGeom prst="roundRect">
            <a:avLst>
              <a:gd fmla="val 16667" name="adj"/>
            </a:avLst>
          </a:prstGeom>
          <a:solidFill>
            <a:srgbClr val="FCE5CD"/>
          </a:solidFill>
          <a:ln cap="flat" cmpd="sng" w="9525">
            <a:solidFill>
              <a:schemeClr val="dk2"/>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300" name="Google Shape;300;g365ad869b3a_0_100"/>
          <p:cNvSpPr txBox="1"/>
          <p:nvPr>
            <p:ph type="title"/>
          </p:nvPr>
        </p:nvSpPr>
        <p:spPr>
          <a:xfrm>
            <a:off x="1295400" y="255134"/>
            <a:ext cx="9601200" cy="1036800"/>
          </a:xfrm>
          <a:prstGeom prst="rect">
            <a:avLst/>
          </a:prstGeom>
        </p:spPr>
        <p:txBody>
          <a:bodyPr anchorCtr="0" anchor="b" bIns="45700" lIns="91425" spcFirstLastPara="1" rIns="91425" wrap="square" tIns="45700">
            <a:normAutofit/>
          </a:bodyPr>
          <a:lstStyle/>
          <a:p>
            <a:pPr indent="0" lvl="0" marL="0" rtl="0" algn="l">
              <a:spcBef>
                <a:spcPts val="0"/>
              </a:spcBef>
              <a:spcAft>
                <a:spcPts val="0"/>
              </a:spcAft>
              <a:buNone/>
            </a:pPr>
            <a:r>
              <a:rPr lang="en-US"/>
              <a:t>Sign-in sheet</a:t>
            </a:r>
            <a:endParaRPr/>
          </a:p>
        </p:txBody>
      </p:sp>
      <p:sp>
        <p:nvSpPr>
          <p:cNvPr id="301" name="Google Shape;301;g365ad869b3a_0_100"/>
          <p:cNvSpPr txBox="1"/>
          <p:nvPr>
            <p:ph idx="1" type="body"/>
          </p:nvPr>
        </p:nvSpPr>
        <p:spPr>
          <a:xfrm>
            <a:off x="1160300" y="1927675"/>
            <a:ext cx="5417100" cy="4571400"/>
          </a:xfrm>
          <a:prstGeom prst="rect">
            <a:avLst/>
          </a:prstGeom>
          <a:noFill/>
        </p:spPr>
        <p:txBody>
          <a:bodyPr anchorCtr="0" anchor="t" bIns="45700" lIns="91425" spcFirstLastPara="1" rIns="91425" wrap="square" tIns="45700">
            <a:normAutofit fontScale="25000" lnSpcReduction="20000"/>
          </a:bodyPr>
          <a:lstStyle/>
          <a:p>
            <a:pPr indent="0" lvl="0" marL="0" rtl="0" algn="l">
              <a:spcBef>
                <a:spcPts val="1800"/>
              </a:spcBef>
              <a:spcAft>
                <a:spcPts val="0"/>
              </a:spcAft>
              <a:buNone/>
            </a:pPr>
            <a:r>
              <a:rPr lang="en-US" sz="10800"/>
              <a:t>Please take a moment to sign in by scanning the </a:t>
            </a:r>
            <a:r>
              <a:rPr b="1" lang="en-US" sz="10800"/>
              <a:t>QR code</a:t>
            </a:r>
            <a:r>
              <a:rPr lang="en-US" sz="10800"/>
              <a:t> or use the link in the Chat.</a:t>
            </a:r>
            <a:endParaRPr sz="10800"/>
          </a:p>
          <a:p>
            <a:pPr indent="0" lvl="0" marL="0" rtl="0" algn="l">
              <a:spcBef>
                <a:spcPts val="1800"/>
              </a:spcBef>
              <a:spcAft>
                <a:spcPts val="0"/>
              </a:spcAft>
              <a:buNone/>
            </a:pPr>
            <a:r>
              <a:rPr lang="en-US" sz="10800"/>
              <a:t>*OSEP requires the Office of Special Education to report the attendance numbers. Help our State meet our goals by signing in.</a:t>
            </a:r>
            <a:endParaRPr sz="10800"/>
          </a:p>
          <a:p>
            <a:pPr indent="0" lvl="0" marL="0" rtl="0" algn="l">
              <a:spcBef>
                <a:spcPts val="1800"/>
              </a:spcBef>
              <a:spcAft>
                <a:spcPts val="0"/>
              </a:spcAft>
              <a:buNone/>
            </a:pPr>
            <a:r>
              <a:rPr lang="en-US" sz="8400" u="sng">
                <a:solidFill>
                  <a:schemeClr val="hlink"/>
                </a:solidFill>
                <a:hlinkClick r:id="rId3"/>
              </a:rPr>
              <a:t>https://docs.google.com/forms/d/e/1FAIpQLScXdOc_KLr2_8blAAqxFcGxnZ9UvXEi-_gyi3apsNzcyK79lw/viewform?usp=sharing&amp;ouid=106680011367110671353</a:t>
            </a:r>
            <a:endParaRPr sz="8400"/>
          </a:p>
          <a:p>
            <a:pPr indent="0" lvl="0" marL="0" rtl="0" algn="l">
              <a:spcBef>
                <a:spcPts val="1800"/>
              </a:spcBef>
              <a:spcAft>
                <a:spcPts val="0"/>
              </a:spcAft>
              <a:buNone/>
            </a:pPr>
            <a:r>
              <a:t/>
            </a:r>
            <a:endParaRPr sz="8400"/>
          </a:p>
          <a:p>
            <a:pPr indent="0" lvl="0" marL="0" rtl="0" algn="l">
              <a:spcBef>
                <a:spcPts val="1800"/>
              </a:spcBef>
              <a:spcAft>
                <a:spcPts val="0"/>
              </a:spcAft>
              <a:buNone/>
            </a:pPr>
            <a:r>
              <a:t/>
            </a:r>
            <a:endParaRPr/>
          </a:p>
          <a:p>
            <a:pPr indent="0" lvl="0" marL="0" rtl="0" algn="l">
              <a:spcBef>
                <a:spcPts val="1800"/>
              </a:spcBef>
              <a:spcAft>
                <a:spcPts val="0"/>
              </a:spcAft>
              <a:buNone/>
            </a:pPr>
            <a:r>
              <a:t/>
            </a:r>
            <a:endParaRPr/>
          </a:p>
        </p:txBody>
      </p:sp>
      <p:sp>
        <p:nvSpPr>
          <p:cNvPr id="302" name="Google Shape;302;g365ad869b3a_0_100"/>
          <p:cNvSpPr txBox="1"/>
          <p:nvPr>
            <p:ph idx="12" type="sldNum"/>
          </p:nvPr>
        </p:nvSpPr>
        <p:spPr>
          <a:xfrm>
            <a:off x="9525000" y="6374999"/>
            <a:ext cx="1371600" cy="2742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descr="Checklist line icon, business concept, Clipboard sign on white background, Clip board for notes with tick icon in outline style for mobile concept and web design. Vector graphics. (Provided by Getty Images)" id="303" name="Google Shape;303;g365ad869b3a_0_100"/>
          <p:cNvPicPr preferRelativeResize="0"/>
          <p:nvPr/>
        </p:nvPicPr>
        <p:blipFill>
          <a:blip r:embed="rId4">
            <a:alphaModFix/>
          </a:blip>
          <a:stretch>
            <a:fillRect/>
          </a:stretch>
        </p:blipFill>
        <p:spPr>
          <a:xfrm>
            <a:off x="4687974" y="5273401"/>
            <a:ext cx="1101599" cy="1101599"/>
          </a:xfrm>
          <a:prstGeom prst="rect">
            <a:avLst/>
          </a:prstGeom>
          <a:noFill/>
          <a:ln>
            <a:noFill/>
          </a:ln>
        </p:spPr>
      </p:pic>
      <p:pic>
        <p:nvPicPr>
          <p:cNvPr id="304" name="Google Shape;304;g365ad869b3a_0_100"/>
          <p:cNvPicPr preferRelativeResize="0"/>
          <p:nvPr/>
        </p:nvPicPr>
        <p:blipFill>
          <a:blip r:embed="rId5">
            <a:alphaModFix/>
          </a:blip>
          <a:stretch>
            <a:fillRect/>
          </a:stretch>
        </p:blipFill>
        <p:spPr>
          <a:xfrm>
            <a:off x="7253300" y="1745634"/>
            <a:ext cx="4667250" cy="4667250"/>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7" name="Shape 497"/>
        <p:cNvGrpSpPr/>
        <p:nvPr/>
      </p:nvGrpSpPr>
      <p:grpSpPr>
        <a:xfrm>
          <a:off x="0" y="0"/>
          <a:ext cx="0" cy="0"/>
          <a:chOff x="0" y="0"/>
          <a:chExt cx="0" cy="0"/>
        </a:xfrm>
      </p:grpSpPr>
      <p:sp>
        <p:nvSpPr>
          <p:cNvPr id="498" name="Google Shape;498;g336ddb40caf_1_2212"/>
          <p:cNvSpPr txBox="1"/>
          <p:nvPr>
            <p:ph type="title"/>
          </p:nvPr>
        </p:nvSpPr>
        <p:spPr>
          <a:xfrm>
            <a:off x="415600" y="390467"/>
            <a:ext cx="11360700" cy="1068000"/>
          </a:xfrm>
          <a:prstGeom prst="rect">
            <a:avLst/>
          </a:prstGeom>
        </p:spPr>
        <p:txBody>
          <a:bodyPr anchorCtr="0" anchor="b" bIns="45700" lIns="91425" spcFirstLastPara="1" rIns="91425" wrap="square" tIns="45700">
            <a:normAutofit/>
          </a:bodyPr>
          <a:lstStyle/>
          <a:p>
            <a:pPr indent="0" lvl="0" marL="0" rtl="0" algn="l">
              <a:spcBef>
                <a:spcPts val="0"/>
              </a:spcBef>
              <a:spcAft>
                <a:spcPts val="0"/>
              </a:spcAft>
              <a:buClr>
                <a:schemeClr val="dk2"/>
              </a:buClr>
              <a:buSzPts val="4000"/>
              <a:buFont typeface="Arial"/>
              <a:buNone/>
            </a:pPr>
            <a:r>
              <a:rPr lang="en-US"/>
              <a:t>Post School Outcomes (Indicator 14) </a:t>
            </a:r>
            <a:endParaRPr/>
          </a:p>
        </p:txBody>
      </p:sp>
      <p:sp>
        <p:nvSpPr>
          <p:cNvPr id="499" name="Google Shape;499;g336ddb40caf_1_2212"/>
          <p:cNvSpPr txBox="1"/>
          <p:nvPr>
            <p:ph idx="12" type="sldNum"/>
          </p:nvPr>
        </p:nvSpPr>
        <p:spPr>
          <a:xfrm>
            <a:off x="11296610" y="6217622"/>
            <a:ext cx="731700" cy="5247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grpSp>
        <p:nvGrpSpPr>
          <p:cNvPr id="500" name="Google Shape;500;g336ddb40caf_1_2212"/>
          <p:cNvGrpSpPr/>
          <p:nvPr/>
        </p:nvGrpSpPr>
        <p:grpSpPr>
          <a:xfrm>
            <a:off x="415623" y="5238227"/>
            <a:ext cx="11360667" cy="979407"/>
            <a:chOff x="1593000" y="2322568"/>
            <a:chExt cx="5957975" cy="643500"/>
          </a:xfrm>
        </p:grpSpPr>
        <p:sp>
          <p:nvSpPr>
            <p:cNvPr id="501" name="Google Shape;501;g336ddb40caf_1_2212"/>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02" name="Google Shape;502;g336ddb40caf_1_2212"/>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03" name="Google Shape;503;g336ddb40caf_1_2212"/>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04" name="Google Shape;504;g336ddb40caf_1_2212"/>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rtl="0" algn="ctr">
                <a:lnSpc>
                  <a:spcPct val="115000"/>
                </a:lnSpc>
                <a:spcBef>
                  <a:spcPts val="0"/>
                </a:spcBef>
                <a:spcAft>
                  <a:spcPts val="0"/>
                </a:spcAft>
                <a:buNone/>
              </a:pPr>
              <a:r>
                <a:rPr lang="en-US" sz="2400">
                  <a:solidFill>
                    <a:srgbClr val="FFFFFF"/>
                  </a:solidFill>
                  <a:latin typeface="Roboto Medium"/>
                  <a:ea typeface="Roboto Medium"/>
                  <a:cs typeface="Roboto Medium"/>
                  <a:sym typeface="Roboto Medium"/>
                </a:rPr>
                <a:t>How?</a:t>
              </a:r>
              <a:endParaRPr sz="2800">
                <a:solidFill>
                  <a:srgbClr val="FFFFFF"/>
                </a:solidFill>
                <a:latin typeface="Roboto Medium"/>
                <a:ea typeface="Roboto Medium"/>
                <a:cs typeface="Roboto Medium"/>
                <a:sym typeface="Roboto Medium"/>
              </a:endParaRPr>
            </a:p>
          </p:txBody>
        </p:sp>
        <p:sp>
          <p:nvSpPr>
            <p:cNvPr id="505" name="Google Shape;505;g336ddb40caf_1_2212"/>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7000"/>
                </a:srgbClr>
              </a:outerShdw>
            </a:effectLst>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06" name="Google Shape;506;g336ddb40caf_1_2212"/>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400050" lvl="0" marL="609600" rtl="0" algn="l">
                <a:lnSpc>
                  <a:spcPct val="90000"/>
                </a:lnSpc>
                <a:spcBef>
                  <a:spcPts val="300"/>
                </a:spcBef>
                <a:spcAft>
                  <a:spcPts val="0"/>
                </a:spcAft>
                <a:buClr>
                  <a:srgbClr val="1B786F"/>
                </a:buClr>
                <a:buSzPts val="1500"/>
                <a:buFont typeface="Roboto"/>
                <a:buChar char="●"/>
              </a:pPr>
              <a:r>
                <a:rPr b="1" lang="en-US" sz="1500">
                  <a:solidFill>
                    <a:srgbClr val="147B81"/>
                  </a:solidFill>
                  <a:latin typeface="Roboto"/>
                  <a:ea typeface="Roboto"/>
                  <a:cs typeface="Roboto"/>
                  <a:sym typeface="Roboto"/>
                </a:rPr>
                <a:t>Data is collected through a survey.</a:t>
              </a:r>
              <a:endParaRPr b="1" sz="1500">
                <a:solidFill>
                  <a:srgbClr val="1B786F"/>
                </a:solidFill>
                <a:latin typeface="Roboto"/>
                <a:ea typeface="Roboto"/>
                <a:cs typeface="Roboto"/>
                <a:sym typeface="Roboto"/>
              </a:endParaRPr>
            </a:p>
          </p:txBody>
        </p:sp>
      </p:grpSp>
      <p:grpSp>
        <p:nvGrpSpPr>
          <p:cNvPr id="507" name="Google Shape;507;g336ddb40caf_1_2212"/>
          <p:cNvGrpSpPr/>
          <p:nvPr/>
        </p:nvGrpSpPr>
        <p:grpSpPr>
          <a:xfrm>
            <a:off x="415673" y="2327903"/>
            <a:ext cx="11360667" cy="2856432"/>
            <a:chOff x="1593000" y="2322568"/>
            <a:chExt cx="5957975" cy="643500"/>
          </a:xfrm>
        </p:grpSpPr>
        <p:sp>
          <p:nvSpPr>
            <p:cNvPr id="508" name="Google Shape;508;g336ddb40caf_1_2212"/>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09" name="Google Shape;509;g336ddb40caf_1_2212"/>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10" name="Google Shape;510;g336ddb40caf_1_2212"/>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11" name="Google Shape;511;g336ddb40caf_1_2212"/>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rtl="0" algn="ctr">
                <a:lnSpc>
                  <a:spcPct val="115000"/>
                </a:lnSpc>
                <a:spcBef>
                  <a:spcPts val="0"/>
                </a:spcBef>
                <a:spcAft>
                  <a:spcPts val="0"/>
                </a:spcAft>
                <a:buNone/>
              </a:pPr>
              <a:r>
                <a:rPr lang="en-US" sz="2400">
                  <a:solidFill>
                    <a:srgbClr val="FFFFFF"/>
                  </a:solidFill>
                  <a:latin typeface="Roboto Medium"/>
                  <a:ea typeface="Roboto Medium"/>
                  <a:cs typeface="Roboto Medium"/>
                  <a:sym typeface="Roboto Medium"/>
                </a:rPr>
                <a:t>What?</a:t>
              </a:r>
              <a:endParaRPr sz="2400">
                <a:solidFill>
                  <a:srgbClr val="FFFFFF"/>
                </a:solidFill>
                <a:latin typeface="Roboto"/>
                <a:ea typeface="Roboto"/>
                <a:cs typeface="Roboto"/>
                <a:sym typeface="Roboto"/>
              </a:endParaRPr>
            </a:p>
          </p:txBody>
        </p:sp>
        <p:sp>
          <p:nvSpPr>
            <p:cNvPr id="512" name="Google Shape;512;g336ddb40caf_1_2212"/>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7000"/>
                </a:srgbClr>
              </a:outerShdw>
            </a:effectLst>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13" name="Google Shape;513;g336ddb40caf_1_2212"/>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400050" lvl="0" marL="609600" rtl="0" algn="l">
                <a:lnSpc>
                  <a:spcPct val="90000"/>
                </a:lnSpc>
                <a:spcBef>
                  <a:spcPts val="300"/>
                </a:spcBef>
                <a:spcAft>
                  <a:spcPts val="0"/>
                </a:spcAft>
                <a:buClr>
                  <a:srgbClr val="147B81"/>
                </a:buClr>
                <a:buSzPts val="1500"/>
                <a:buFont typeface="Roboto"/>
                <a:buChar char="●"/>
              </a:pPr>
              <a:r>
                <a:rPr b="1" lang="en-US" sz="1500">
                  <a:solidFill>
                    <a:srgbClr val="147B81"/>
                  </a:solidFill>
                  <a:latin typeface="Roboto"/>
                  <a:ea typeface="Roboto"/>
                  <a:cs typeface="Roboto"/>
                  <a:sym typeface="Roboto"/>
                </a:rPr>
                <a:t>Percent of youth who are no longer in secondary school, had IEPs in effect at the time they left school, and were:</a:t>
              </a:r>
              <a:endParaRPr b="1" sz="1500">
                <a:solidFill>
                  <a:srgbClr val="147B81"/>
                </a:solidFill>
                <a:latin typeface="Roboto"/>
                <a:ea typeface="Roboto"/>
                <a:cs typeface="Roboto"/>
                <a:sym typeface="Roboto"/>
              </a:endParaRPr>
            </a:p>
            <a:p>
              <a:pPr indent="-400050" lvl="1" marL="1219200" rtl="0" algn="l">
                <a:lnSpc>
                  <a:spcPct val="90000"/>
                </a:lnSpc>
                <a:spcBef>
                  <a:spcPts val="300"/>
                </a:spcBef>
                <a:spcAft>
                  <a:spcPts val="0"/>
                </a:spcAft>
                <a:buClr>
                  <a:srgbClr val="147B81"/>
                </a:buClr>
                <a:buSzPts val="1500"/>
                <a:buFont typeface="Roboto"/>
                <a:buChar char="○"/>
              </a:pPr>
              <a:r>
                <a:rPr b="1" lang="en-US" sz="1500">
                  <a:solidFill>
                    <a:srgbClr val="147B81"/>
                  </a:solidFill>
                  <a:latin typeface="Roboto"/>
                  <a:ea typeface="Roboto"/>
                  <a:cs typeface="Roboto"/>
                  <a:sym typeface="Roboto"/>
                </a:rPr>
                <a:t>A. Enrolled in higher education within one year of leaving high school.</a:t>
              </a:r>
              <a:endParaRPr b="1" sz="1500">
                <a:solidFill>
                  <a:srgbClr val="147B81"/>
                </a:solidFill>
                <a:latin typeface="Roboto"/>
                <a:ea typeface="Roboto"/>
                <a:cs typeface="Roboto"/>
                <a:sym typeface="Roboto"/>
              </a:endParaRPr>
            </a:p>
            <a:p>
              <a:pPr indent="-400050" lvl="1" marL="1219200" rtl="0" algn="l">
                <a:lnSpc>
                  <a:spcPct val="90000"/>
                </a:lnSpc>
                <a:spcBef>
                  <a:spcPts val="300"/>
                </a:spcBef>
                <a:spcAft>
                  <a:spcPts val="0"/>
                </a:spcAft>
                <a:buClr>
                  <a:srgbClr val="147B81"/>
                </a:buClr>
                <a:buSzPts val="1500"/>
                <a:buFont typeface="Roboto"/>
                <a:buChar char="○"/>
              </a:pPr>
              <a:r>
                <a:rPr b="1" lang="en-US" sz="1500">
                  <a:solidFill>
                    <a:srgbClr val="147B81"/>
                  </a:solidFill>
                  <a:latin typeface="Roboto"/>
                  <a:ea typeface="Roboto"/>
                  <a:cs typeface="Roboto"/>
                  <a:sym typeface="Roboto"/>
                </a:rPr>
                <a:t>B. Enrolled in higher education or competitively employed within one year of leaving high school.</a:t>
              </a:r>
              <a:endParaRPr b="1" sz="1500">
                <a:solidFill>
                  <a:srgbClr val="147B81"/>
                </a:solidFill>
                <a:latin typeface="Roboto"/>
                <a:ea typeface="Roboto"/>
                <a:cs typeface="Roboto"/>
                <a:sym typeface="Roboto"/>
              </a:endParaRPr>
            </a:p>
            <a:p>
              <a:pPr indent="-400050" lvl="1" marL="1219200" rtl="0" algn="l">
                <a:lnSpc>
                  <a:spcPct val="90000"/>
                </a:lnSpc>
                <a:spcBef>
                  <a:spcPts val="300"/>
                </a:spcBef>
                <a:spcAft>
                  <a:spcPts val="0"/>
                </a:spcAft>
                <a:buClr>
                  <a:srgbClr val="147B81"/>
                </a:buClr>
                <a:buSzPts val="1500"/>
                <a:buFont typeface="Roboto"/>
                <a:buChar char="○"/>
              </a:pPr>
              <a:r>
                <a:rPr b="1" lang="en-US" sz="1500">
                  <a:solidFill>
                    <a:srgbClr val="147B81"/>
                  </a:solidFill>
                  <a:latin typeface="Roboto"/>
                  <a:ea typeface="Roboto"/>
                  <a:cs typeface="Roboto"/>
                  <a:sym typeface="Roboto"/>
                </a:rPr>
                <a:t>C. Enrolled in higher education or in some other postsecondary education or training program; or competitively employed or in some other employment within one year of leaving high school.</a:t>
              </a:r>
              <a:endParaRPr sz="2400">
                <a:solidFill>
                  <a:srgbClr val="3A3D4B"/>
                </a:solidFill>
                <a:latin typeface="Calibri"/>
                <a:ea typeface="Calibri"/>
                <a:cs typeface="Calibri"/>
                <a:sym typeface="Calibri"/>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8" name="Shape 518"/>
        <p:cNvGrpSpPr/>
        <p:nvPr/>
      </p:nvGrpSpPr>
      <p:grpSpPr>
        <a:xfrm>
          <a:off x="0" y="0"/>
          <a:ext cx="0" cy="0"/>
          <a:chOff x="0" y="0"/>
          <a:chExt cx="0" cy="0"/>
        </a:xfrm>
      </p:grpSpPr>
      <p:sp>
        <p:nvSpPr>
          <p:cNvPr id="519" name="Google Shape;519;g336ddb40caf_1_2260"/>
          <p:cNvSpPr txBox="1"/>
          <p:nvPr>
            <p:ph type="title"/>
          </p:nvPr>
        </p:nvSpPr>
        <p:spPr>
          <a:xfrm>
            <a:off x="415600" y="390467"/>
            <a:ext cx="11360700" cy="1068000"/>
          </a:xfrm>
          <a:prstGeom prst="rect">
            <a:avLst/>
          </a:prstGeom>
        </p:spPr>
        <p:txBody>
          <a:bodyPr anchorCtr="0" anchor="b" bIns="45700" lIns="91425" spcFirstLastPara="1" rIns="91425" wrap="square" tIns="45700">
            <a:normAutofit/>
          </a:bodyPr>
          <a:lstStyle/>
          <a:p>
            <a:pPr indent="0" lvl="0" marL="0" rtl="0" algn="l">
              <a:spcBef>
                <a:spcPts val="0"/>
              </a:spcBef>
              <a:spcAft>
                <a:spcPts val="0"/>
              </a:spcAft>
              <a:buNone/>
            </a:pPr>
            <a:r>
              <a:rPr lang="en-US"/>
              <a:t>Post School Outcomes (Indicator 14) Calculations</a:t>
            </a:r>
            <a:endParaRPr/>
          </a:p>
        </p:txBody>
      </p:sp>
      <p:sp>
        <p:nvSpPr>
          <p:cNvPr id="520" name="Google Shape;520;g336ddb40caf_1_2260"/>
          <p:cNvSpPr txBox="1"/>
          <p:nvPr>
            <p:ph idx="12" type="sldNum"/>
          </p:nvPr>
        </p:nvSpPr>
        <p:spPr>
          <a:xfrm>
            <a:off x="11296610" y="6217622"/>
            <a:ext cx="731700" cy="5247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graphicFrame>
        <p:nvGraphicFramePr>
          <p:cNvPr id="521" name="Google Shape;521;g336ddb40caf_1_2260"/>
          <p:cNvGraphicFramePr/>
          <p:nvPr/>
        </p:nvGraphicFramePr>
        <p:xfrm>
          <a:off x="448275" y="2802100"/>
          <a:ext cx="3000000" cy="3000000"/>
        </p:xfrm>
        <a:graphic>
          <a:graphicData uri="http://schemas.openxmlformats.org/drawingml/2006/table">
            <a:tbl>
              <a:tblPr>
                <a:noFill/>
                <a:tableStyleId>{A5C895D4-C0FD-4677-876E-2A6D97F05401}</a:tableStyleId>
              </a:tblPr>
              <a:tblGrid>
                <a:gridCol w="2912550"/>
                <a:gridCol w="8382800"/>
              </a:tblGrid>
              <a:tr h="381000">
                <a:tc rowSpan="2">
                  <a:txBody>
                    <a:bodyPr/>
                    <a:lstStyle/>
                    <a:p>
                      <a:pPr indent="-381000" lvl="0" marL="457200" rtl="0" algn="ctr">
                        <a:lnSpc>
                          <a:spcPct val="90000"/>
                        </a:lnSpc>
                        <a:spcBef>
                          <a:spcPts val="0"/>
                        </a:spcBef>
                        <a:spcAft>
                          <a:spcPts val="0"/>
                        </a:spcAft>
                        <a:buClr>
                          <a:srgbClr val="ECECEC"/>
                        </a:buClr>
                        <a:buSzPts val="2400"/>
                        <a:buFont typeface="Cambria"/>
                        <a:buAutoNum type="alphaUcPeriod"/>
                      </a:pPr>
                      <a:r>
                        <a:rPr b="1" lang="en-US" sz="2400">
                          <a:solidFill>
                            <a:srgbClr val="ECECEC"/>
                          </a:solidFill>
                          <a:latin typeface="Cambria"/>
                          <a:ea typeface="Cambria"/>
                          <a:cs typeface="Cambria"/>
                          <a:sym typeface="Cambria"/>
                        </a:rPr>
                        <a:t>Enrolled in higher education</a:t>
                      </a:r>
                      <a:endParaRPr b="1" sz="2400">
                        <a:solidFill>
                          <a:srgbClr val="ECECEC"/>
                        </a:solidFill>
                        <a:latin typeface="Cambria"/>
                        <a:ea typeface="Cambria"/>
                        <a:cs typeface="Cambria"/>
                        <a:sym typeface="Cambria"/>
                      </a:endParaRPr>
                    </a:p>
                    <a:p>
                      <a:pPr indent="0" lvl="0" marL="0" rtl="0" algn="l">
                        <a:spcBef>
                          <a:spcPts val="0"/>
                        </a:spcBef>
                        <a:spcAft>
                          <a:spcPts val="0"/>
                        </a:spcAft>
                        <a:buNone/>
                      </a:pPr>
                      <a:r>
                        <a:t/>
                      </a:r>
                      <a:endParaRPr sz="1600"/>
                    </a:p>
                  </a:txBody>
                  <a:tcPr marT="91425" marB="91425" marR="91425" marL="91425" anchor="ctr">
                    <a:solidFill>
                      <a:srgbClr val="147B81"/>
                    </a:solidFill>
                  </a:tcPr>
                </a:tc>
                <a:tc>
                  <a:txBody>
                    <a:bodyPr/>
                    <a:lstStyle/>
                    <a:p>
                      <a:pPr indent="457200" lvl="0" marL="0" rtl="0" algn="ctr">
                        <a:lnSpc>
                          <a:spcPct val="90000"/>
                        </a:lnSpc>
                        <a:spcBef>
                          <a:spcPts val="1800"/>
                        </a:spcBef>
                        <a:spcAft>
                          <a:spcPts val="0"/>
                        </a:spcAft>
                        <a:buNone/>
                      </a:pPr>
                      <a:r>
                        <a:rPr b="1" lang="en-US" sz="2100">
                          <a:latin typeface="Calibri"/>
                          <a:ea typeface="Calibri"/>
                          <a:cs typeface="Calibri"/>
                          <a:sym typeface="Calibri"/>
                        </a:rPr>
                        <a:t># </a:t>
                      </a:r>
                      <a:r>
                        <a:rPr b="1" lang="en-US" sz="1900">
                          <a:latin typeface="Calibri"/>
                          <a:ea typeface="Calibri"/>
                          <a:cs typeface="Calibri"/>
                          <a:sym typeface="Calibri"/>
                        </a:rPr>
                        <a:t>of youth who are no longer in secondary school, had IEPs in effect at the time they left school and were enrolled in higher education within one year of leaving high school</a:t>
                      </a:r>
                      <a:endParaRPr b="1" sz="900"/>
                    </a:p>
                  </a:txBody>
                  <a:tcPr marT="91425" marB="91425" marR="91425" marL="91425">
                    <a:solidFill>
                      <a:srgbClr val="D0E0E3"/>
                    </a:solidFill>
                  </a:tcPr>
                </a:tc>
              </a:tr>
              <a:tr h="381000">
                <a:tc vMerge="1"/>
                <a:tc>
                  <a:txBody>
                    <a:bodyPr/>
                    <a:lstStyle/>
                    <a:p>
                      <a:pPr indent="457200" lvl="0" marL="0" rtl="0" algn="ctr">
                        <a:lnSpc>
                          <a:spcPct val="90000"/>
                        </a:lnSpc>
                        <a:spcBef>
                          <a:spcPts val="1800"/>
                        </a:spcBef>
                        <a:spcAft>
                          <a:spcPts val="0"/>
                        </a:spcAft>
                        <a:buNone/>
                      </a:pPr>
                      <a:r>
                        <a:rPr b="1" lang="en-US" sz="1900">
                          <a:latin typeface="Calibri"/>
                          <a:ea typeface="Calibri"/>
                          <a:cs typeface="Calibri"/>
                          <a:sym typeface="Calibri"/>
                        </a:rPr>
                        <a:t># of respondent youth who are no longer in secondary school and had IEPs in effect at the time they left school</a:t>
                      </a:r>
                      <a:endParaRPr b="1" sz="900"/>
                    </a:p>
                  </a:txBody>
                  <a:tcPr marT="91425" marB="91425" marR="91425" marL="91425">
                    <a:solidFill>
                      <a:srgbClr val="D0E0E3"/>
                    </a:solidFill>
                  </a:tcPr>
                </a:tc>
              </a:tr>
            </a:tbl>
          </a:graphicData>
        </a:graphic>
      </p:graphicFrame>
      <p:cxnSp>
        <p:nvCxnSpPr>
          <p:cNvPr id="522" name="Google Shape;522;g336ddb40caf_1_2260"/>
          <p:cNvCxnSpPr/>
          <p:nvPr/>
        </p:nvCxnSpPr>
        <p:spPr>
          <a:xfrm>
            <a:off x="3827150" y="3814738"/>
            <a:ext cx="7572000" cy="0"/>
          </a:xfrm>
          <a:prstGeom prst="straightConnector1">
            <a:avLst/>
          </a:prstGeom>
          <a:noFill/>
          <a:ln cap="flat" cmpd="sng" w="76200">
            <a:solidFill>
              <a:srgbClr val="147B81"/>
            </a:solidFill>
            <a:prstDash val="solid"/>
            <a:round/>
            <a:headEnd len="med" w="med" type="none"/>
            <a:tailEnd len="med" w="med" type="none"/>
          </a:ln>
        </p:spPr>
      </p:cxnSp>
      <p:graphicFrame>
        <p:nvGraphicFramePr>
          <p:cNvPr id="523" name="Google Shape;523;g336ddb40caf_1_2260"/>
          <p:cNvGraphicFramePr/>
          <p:nvPr/>
        </p:nvGraphicFramePr>
        <p:xfrm>
          <a:off x="448275" y="2277400"/>
          <a:ext cx="3000000" cy="3000000"/>
        </p:xfrm>
        <a:graphic>
          <a:graphicData uri="http://schemas.openxmlformats.org/drawingml/2006/table">
            <a:tbl>
              <a:tblPr>
                <a:noFill/>
                <a:tableStyleId>{A5C895D4-C0FD-4677-876E-2A6D97F05401}</a:tableStyleId>
              </a:tblPr>
              <a:tblGrid>
                <a:gridCol w="11295350"/>
              </a:tblGrid>
              <a:tr h="189775">
                <a:tc rowSpan="2">
                  <a:txBody>
                    <a:bodyPr/>
                    <a:lstStyle/>
                    <a:p>
                      <a:pPr indent="0" lvl="0" marL="0" rtl="0" algn="ctr">
                        <a:lnSpc>
                          <a:spcPct val="90000"/>
                        </a:lnSpc>
                        <a:spcBef>
                          <a:spcPts val="0"/>
                        </a:spcBef>
                        <a:spcAft>
                          <a:spcPts val="0"/>
                        </a:spcAft>
                        <a:buNone/>
                      </a:pPr>
                      <a:r>
                        <a:rPr b="1" lang="en-US" sz="2400">
                          <a:solidFill>
                            <a:srgbClr val="ECECEC"/>
                          </a:solidFill>
                          <a:latin typeface="Cambria"/>
                          <a:ea typeface="Cambria"/>
                          <a:cs typeface="Cambria"/>
                          <a:sym typeface="Cambria"/>
                        </a:rPr>
                        <a:t>2020 to 2025 Calculation Information</a:t>
                      </a:r>
                      <a:endParaRPr/>
                    </a:p>
                  </a:txBody>
                  <a:tcPr marT="91425" marB="91425" marR="91425" marL="91425" anchor="ctr">
                    <a:solidFill>
                      <a:srgbClr val="147B81"/>
                    </a:solidFill>
                  </a:tcPr>
                </a:tc>
              </a:tr>
              <a:tr h="334925">
                <a:tc vMerge="1"/>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7" name="Shape 527"/>
        <p:cNvGrpSpPr/>
        <p:nvPr/>
      </p:nvGrpSpPr>
      <p:grpSpPr>
        <a:xfrm>
          <a:off x="0" y="0"/>
          <a:ext cx="0" cy="0"/>
          <a:chOff x="0" y="0"/>
          <a:chExt cx="0" cy="0"/>
        </a:xfrm>
      </p:grpSpPr>
      <p:sp>
        <p:nvSpPr>
          <p:cNvPr id="528" name="Google Shape;528;g365ad869b3a_0_1966"/>
          <p:cNvSpPr txBox="1"/>
          <p:nvPr>
            <p:ph type="title"/>
          </p:nvPr>
        </p:nvSpPr>
        <p:spPr>
          <a:xfrm>
            <a:off x="747675" y="-22025"/>
            <a:ext cx="103776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Post-School Outcomes (Indicator 14) Comparison</a:t>
            </a:r>
            <a:endParaRPr/>
          </a:p>
        </p:txBody>
      </p:sp>
      <p:sp>
        <p:nvSpPr>
          <p:cNvPr id="529" name="Google Shape;529;g365ad869b3a_0_1966"/>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530" name="Google Shape;530;g365ad869b3a_0_1966"/>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graphicFrame>
        <p:nvGraphicFramePr>
          <p:cNvPr id="531" name="Google Shape;531;g365ad869b3a_0_1966"/>
          <p:cNvGraphicFramePr/>
          <p:nvPr/>
        </p:nvGraphicFramePr>
        <p:xfrm>
          <a:off x="880425" y="1767075"/>
          <a:ext cx="3000000" cy="3000000"/>
        </p:xfrm>
        <a:graphic>
          <a:graphicData uri="http://schemas.openxmlformats.org/drawingml/2006/table">
            <a:tbl>
              <a:tblPr>
                <a:noFill/>
                <a:tableStyleId>{A5C895D4-C0FD-4677-876E-2A6D97F05401}</a:tableStyleId>
              </a:tblPr>
              <a:tblGrid>
                <a:gridCol w="5458925"/>
                <a:gridCol w="5458925"/>
              </a:tblGrid>
              <a:tr h="311100">
                <a:tc gridSpan="2">
                  <a:txBody>
                    <a:bodyPr/>
                    <a:lstStyle/>
                    <a:p>
                      <a:pPr indent="0" lvl="0" marL="0" rtl="0" algn="ctr">
                        <a:spcBef>
                          <a:spcPts val="0"/>
                        </a:spcBef>
                        <a:spcAft>
                          <a:spcPts val="0"/>
                        </a:spcAft>
                        <a:buNone/>
                      </a:pPr>
                      <a:r>
                        <a:rPr b="1" lang="en-US"/>
                        <a:t>Indicator 14A </a:t>
                      </a:r>
                      <a:r>
                        <a:rPr b="1" lang="en-US">
                          <a:highlight>
                            <a:srgbClr val="FFF2CC"/>
                          </a:highlight>
                        </a:rPr>
                        <a:t>Target 62.56%</a:t>
                      </a:r>
                      <a:endParaRPr b="1">
                        <a:highlight>
                          <a:srgbClr val="FFF2CC"/>
                        </a:highlight>
                      </a:endParaRPr>
                    </a:p>
                    <a:p>
                      <a:pPr indent="0" lvl="0" marL="0" rtl="0" algn="ctr">
                        <a:spcBef>
                          <a:spcPts val="0"/>
                        </a:spcBef>
                        <a:spcAft>
                          <a:spcPts val="0"/>
                        </a:spcAft>
                        <a:buNone/>
                      </a:pPr>
                      <a:r>
                        <a:rPr b="1" lang="en-US"/>
                        <a:t>A. Enrolled in higher education within one year of leaving high school.</a:t>
                      </a:r>
                      <a:endParaRPr b="1"/>
                    </a:p>
                  </a:txBody>
                  <a:tcPr marT="91425" marB="91425" marR="91425" marL="91425">
                    <a:solidFill>
                      <a:srgbClr val="ECECEC"/>
                    </a:solidFill>
                  </a:tcPr>
                </a:tc>
                <a:tc hMerge="1"/>
              </a:tr>
              <a:tr h="311100">
                <a:tc>
                  <a:txBody>
                    <a:bodyPr/>
                    <a:lstStyle/>
                    <a:p>
                      <a:pPr indent="0" lvl="0" marL="0" rtl="0" algn="ctr">
                        <a:spcBef>
                          <a:spcPts val="0"/>
                        </a:spcBef>
                        <a:spcAft>
                          <a:spcPts val="0"/>
                        </a:spcAft>
                        <a:buNone/>
                      </a:pPr>
                      <a:r>
                        <a:rPr b="1" lang="en-US"/>
                        <a:t>Q1 </a:t>
                      </a:r>
                      <a:endParaRPr b="1"/>
                    </a:p>
                  </a:txBody>
                  <a:tcPr marT="91425" marB="91425" marR="91425" marL="91425">
                    <a:solidFill>
                      <a:srgbClr val="ECECEC"/>
                    </a:solidFill>
                  </a:tcPr>
                </a:tc>
                <a:tc>
                  <a:txBody>
                    <a:bodyPr/>
                    <a:lstStyle/>
                    <a:p>
                      <a:pPr indent="0" lvl="0" marL="0" rtl="0" algn="ctr">
                        <a:spcBef>
                          <a:spcPts val="0"/>
                        </a:spcBef>
                        <a:spcAft>
                          <a:spcPts val="0"/>
                        </a:spcAft>
                        <a:buNone/>
                      </a:pPr>
                      <a:r>
                        <a:rPr b="1" lang="en-US"/>
                        <a:t>New Mexico</a:t>
                      </a:r>
                      <a:endParaRPr b="1"/>
                    </a:p>
                  </a:txBody>
                  <a:tcPr marT="91425" marB="91425" marR="91425" marL="91425">
                    <a:solidFill>
                      <a:srgbClr val="ECECEC"/>
                    </a:solidFill>
                  </a:tcPr>
                </a:tc>
              </a:tr>
              <a:tr h="311100">
                <a:tc>
                  <a:txBody>
                    <a:bodyPr/>
                    <a:lstStyle/>
                    <a:p>
                      <a:pPr indent="0" lvl="0" marL="0" rtl="0" algn="l">
                        <a:spcBef>
                          <a:spcPts val="0"/>
                        </a:spcBef>
                        <a:spcAft>
                          <a:spcPts val="0"/>
                        </a:spcAft>
                        <a:buNone/>
                      </a:pPr>
                      <a:r>
                        <a:rPr lang="en-US"/>
                        <a:t>29.09%</a:t>
                      </a:r>
                      <a:endParaRPr/>
                    </a:p>
                  </a:txBody>
                  <a:tcPr marT="91425" marB="91425" marR="91425" marL="91425">
                    <a:solidFill>
                      <a:srgbClr val="F4CCCC"/>
                    </a:solidFill>
                  </a:tcPr>
                </a:tc>
                <a:tc>
                  <a:txBody>
                    <a:bodyPr/>
                    <a:lstStyle/>
                    <a:p>
                      <a:pPr indent="0" lvl="0" marL="0" rtl="0" algn="l">
                        <a:spcBef>
                          <a:spcPts val="0"/>
                        </a:spcBef>
                        <a:spcAft>
                          <a:spcPts val="0"/>
                        </a:spcAft>
                        <a:buNone/>
                      </a:pPr>
                      <a:r>
                        <a:rPr lang="en-US"/>
                        <a:t>33.47%</a:t>
                      </a:r>
                      <a:endParaRPr/>
                    </a:p>
                  </a:txBody>
                  <a:tcPr marT="91425" marB="91425" marR="91425" marL="91425">
                    <a:solidFill>
                      <a:srgbClr val="F4CCCC"/>
                    </a:solidFill>
                  </a:tcPr>
                </a:tc>
              </a:tr>
              <a:tr h="311100">
                <a:tc>
                  <a:txBody>
                    <a:bodyPr/>
                    <a:lstStyle/>
                    <a:p>
                      <a:pPr indent="0" lvl="0" marL="0" rtl="0" algn="l">
                        <a:spcBef>
                          <a:spcPts val="0"/>
                        </a:spcBef>
                        <a:spcAft>
                          <a:spcPts val="0"/>
                        </a:spcAft>
                        <a:buNone/>
                      </a:pPr>
                      <a:r>
                        <a:rPr lang="en-US"/>
                        <a:t>Would not have Met Target</a:t>
                      </a:r>
                      <a:endParaRPr/>
                    </a:p>
                  </a:txBody>
                  <a:tcPr marT="91425" marB="91425" marR="91425" marL="91425">
                    <a:solidFill>
                      <a:srgbClr val="F4CCCC"/>
                    </a:solidFill>
                  </a:tcPr>
                </a:tc>
                <a:tc>
                  <a:txBody>
                    <a:bodyPr/>
                    <a:lstStyle/>
                    <a:p>
                      <a:pPr indent="0" lvl="0" marL="0" rtl="0" algn="l">
                        <a:spcBef>
                          <a:spcPts val="0"/>
                        </a:spcBef>
                        <a:spcAft>
                          <a:spcPts val="0"/>
                        </a:spcAft>
                        <a:buNone/>
                      </a:pPr>
                      <a:r>
                        <a:rPr lang="en-US"/>
                        <a:t>Did Not Meet Target</a:t>
                      </a:r>
                      <a:endParaRPr/>
                    </a:p>
                  </a:txBody>
                  <a:tcPr marT="91425" marB="91425" marR="91425" marL="91425">
                    <a:solidFill>
                      <a:srgbClr val="F4CCCC"/>
                    </a:solidFill>
                  </a:tcPr>
                </a:tc>
              </a:tr>
              <a:tr h="311100">
                <a:tc>
                  <a:txBody>
                    <a:bodyPr/>
                    <a:lstStyle/>
                    <a:p>
                      <a:pPr indent="0" lvl="0" marL="0" rtl="0" algn="l">
                        <a:spcBef>
                          <a:spcPts val="0"/>
                        </a:spcBef>
                        <a:spcAft>
                          <a:spcPts val="0"/>
                        </a:spcAft>
                        <a:buNone/>
                      </a:pPr>
                      <a:r>
                        <a:rPr lang="en-US"/>
                        <a:t>1 </a:t>
                      </a:r>
                      <a:r>
                        <a:rPr lang="en-US">
                          <a:solidFill>
                            <a:schemeClr val="dk2"/>
                          </a:solidFill>
                        </a:rPr>
                        <a:t>LEA </a:t>
                      </a:r>
                      <a:r>
                        <a:rPr lang="en-US"/>
                        <a:t>Met Target (7.14%)</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t>17 </a:t>
                      </a:r>
                      <a:r>
                        <a:rPr lang="en-US">
                          <a:solidFill>
                            <a:schemeClr val="dk2"/>
                          </a:solidFill>
                        </a:rPr>
                        <a:t>LEAs </a:t>
                      </a:r>
                      <a:r>
                        <a:rPr lang="en-US"/>
                        <a:t> Met Target (17%)</a:t>
                      </a:r>
                      <a:endParaRPr/>
                    </a:p>
                  </a:txBody>
                  <a:tcPr marT="91425" marB="91425" marR="91425" marL="91425">
                    <a:solidFill>
                      <a:srgbClr val="D9EAD3"/>
                    </a:solidFill>
                  </a:tcPr>
                </a:tc>
              </a:tr>
              <a:tr h="311100">
                <a:tc>
                  <a:txBody>
                    <a:bodyPr/>
                    <a:lstStyle/>
                    <a:p>
                      <a:pPr indent="0" lvl="0" marL="0" rtl="0" algn="l">
                        <a:spcBef>
                          <a:spcPts val="0"/>
                        </a:spcBef>
                        <a:spcAft>
                          <a:spcPts val="0"/>
                        </a:spcAft>
                        <a:buNone/>
                      </a:pPr>
                      <a:r>
                        <a:rPr lang="en-US"/>
                        <a:t>6 </a:t>
                      </a:r>
                      <a:r>
                        <a:rPr lang="en-US">
                          <a:solidFill>
                            <a:schemeClr val="dk2"/>
                          </a:solidFill>
                        </a:rPr>
                        <a:t>LEAs </a:t>
                      </a:r>
                      <a:r>
                        <a:rPr lang="en-US"/>
                        <a:t> Did Not Meet Target (92.86%)</a:t>
                      </a:r>
                      <a:endParaRPr/>
                    </a:p>
                  </a:txBody>
                  <a:tcPr marT="91425" marB="91425" marR="91425" marL="91425">
                    <a:solidFill>
                      <a:srgbClr val="F4CCCC"/>
                    </a:solidFill>
                  </a:tcPr>
                </a:tc>
                <a:tc>
                  <a:txBody>
                    <a:bodyPr/>
                    <a:lstStyle/>
                    <a:p>
                      <a:pPr indent="0" lvl="0" marL="0" rtl="0" algn="l">
                        <a:spcBef>
                          <a:spcPts val="0"/>
                        </a:spcBef>
                        <a:spcAft>
                          <a:spcPts val="0"/>
                        </a:spcAft>
                        <a:buNone/>
                      </a:pPr>
                      <a:r>
                        <a:rPr lang="en-US"/>
                        <a:t>83 </a:t>
                      </a:r>
                      <a:r>
                        <a:rPr lang="en-US">
                          <a:solidFill>
                            <a:schemeClr val="dk2"/>
                          </a:solidFill>
                        </a:rPr>
                        <a:t>LEAs </a:t>
                      </a:r>
                      <a:r>
                        <a:rPr lang="en-US"/>
                        <a:t>Did Not Meet Target (83%)</a:t>
                      </a:r>
                      <a:endParaRPr/>
                    </a:p>
                  </a:txBody>
                  <a:tcPr marT="91425" marB="91425" marR="91425" marL="91425">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6" name="Shape 536"/>
        <p:cNvGrpSpPr/>
        <p:nvPr/>
      </p:nvGrpSpPr>
      <p:grpSpPr>
        <a:xfrm>
          <a:off x="0" y="0"/>
          <a:ext cx="0" cy="0"/>
          <a:chOff x="0" y="0"/>
          <a:chExt cx="0" cy="0"/>
        </a:xfrm>
      </p:grpSpPr>
      <p:sp>
        <p:nvSpPr>
          <p:cNvPr id="537" name="Google Shape;537;g336ddb40caf_1_2345"/>
          <p:cNvSpPr txBox="1"/>
          <p:nvPr>
            <p:ph type="title"/>
          </p:nvPr>
        </p:nvSpPr>
        <p:spPr>
          <a:xfrm>
            <a:off x="415600" y="390467"/>
            <a:ext cx="11360700" cy="1068000"/>
          </a:xfrm>
          <a:prstGeom prst="rect">
            <a:avLst/>
          </a:prstGeom>
        </p:spPr>
        <p:txBody>
          <a:bodyPr anchorCtr="0" anchor="b" bIns="45700" lIns="91425" spcFirstLastPara="1" rIns="91425" wrap="square" tIns="45700">
            <a:normAutofit/>
          </a:bodyPr>
          <a:lstStyle/>
          <a:p>
            <a:pPr indent="0" lvl="0" marL="0" rtl="0" algn="l">
              <a:spcBef>
                <a:spcPts val="0"/>
              </a:spcBef>
              <a:spcAft>
                <a:spcPts val="0"/>
              </a:spcAft>
              <a:buNone/>
            </a:pPr>
            <a:r>
              <a:rPr lang="en-US"/>
              <a:t>Post School Outcomes (Indicator 14) Calculations</a:t>
            </a:r>
            <a:endParaRPr/>
          </a:p>
        </p:txBody>
      </p:sp>
      <p:sp>
        <p:nvSpPr>
          <p:cNvPr id="538" name="Google Shape;538;g336ddb40caf_1_2345"/>
          <p:cNvSpPr txBox="1"/>
          <p:nvPr>
            <p:ph idx="12" type="sldNum"/>
          </p:nvPr>
        </p:nvSpPr>
        <p:spPr>
          <a:xfrm>
            <a:off x="11296610" y="6217622"/>
            <a:ext cx="731700" cy="5247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graphicFrame>
        <p:nvGraphicFramePr>
          <p:cNvPr id="539" name="Google Shape;539;g336ddb40caf_1_2345"/>
          <p:cNvGraphicFramePr/>
          <p:nvPr/>
        </p:nvGraphicFramePr>
        <p:xfrm>
          <a:off x="480950" y="2269400"/>
          <a:ext cx="3000000" cy="3000000"/>
        </p:xfrm>
        <a:graphic>
          <a:graphicData uri="http://schemas.openxmlformats.org/drawingml/2006/table">
            <a:tbl>
              <a:tblPr>
                <a:noFill/>
                <a:tableStyleId>{A5C895D4-C0FD-4677-876E-2A6D97F05401}</a:tableStyleId>
              </a:tblPr>
              <a:tblGrid>
                <a:gridCol w="11295350"/>
              </a:tblGrid>
              <a:tr h="189775">
                <a:tc rowSpan="2">
                  <a:txBody>
                    <a:bodyPr/>
                    <a:lstStyle/>
                    <a:p>
                      <a:pPr indent="0" lvl="0" marL="0" rtl="0" algn="ctr">
                        <a:lnSpc>
                          <a:spcPct val="90000"/>
                        </a:lnSpc>
                        <a:spcBef>
                          <a:spcPts val="0"/>
                        </a:spcBef>
                        <a:spcAft>
                          <a:spcPts val="0"/>
                        </a:spcAft>
                        <a:buNone/>
                      </a:pPr>
                      <a:r>
                        <a:rPr b="1" lang="en-US" sz="2400">
                          <a:solidFill>
                            <a:srgbClr val="ECECEC"/>
                          </a:solidFill>
                          <a:latin typeface="Cambria"/>
                          <a:ea typeface="Cambria"/>
                          <a:cs typeface="Cambria"/>
                          <a:sym typeface="Cambria"/>
                        </a:rPr>
                        <a:t>2020 to 2025 Calculation Information</a:t>
                      </a:r>
                      <a:endParaRPr/>
                    </a:p>
                  </a:txBody>
                  <a:tcPr marT="91425" marB="91425" marR="91425" marL="91425" anchor="ctr">
                    <a:solidFill>
                      <a:srgbClr val="147B81"/>
                    </a:solidFill>
                  </a:tcPr>
                </a:tc>
              </a:tr>
              <a:tr h="334925">
                <a:tc vMerge="1"/>
              </a:tr>
            </a:tbl>
          </a:graphicData>
        </a:graphic>
      </p:graphicFrame>
      <p:graphicFrame>
        <p:nvGraphicFramePr>
          <p:cNvPr id="540" name="Google Shape;540;g336ddb40caf_1_2345"/>
          <p:cNvGraphicFramePr/>
          <p:nvPr/>
        </p:nvGraphicFramePr>
        <p:xfrm>
          <a:off x="480950" y="2794088"/>
          <a:ext cx="3000000" cy="3000000"/>
        </p:xfrm>
        <a:graphic>
          <a:graphicData uri="http://schemas.openxmlformats.org/drawingml/2006/table">
            <a:tbl>
              <a:tblPr>
                <a:noFill/>
                <a:tableStyleId>{A5C895D4-C0FD-4677-876E-2A6D97F05401}</a:tableStyleId>
              </a:tblPr>
              <a:tblGrid>
                <a:gridCol w="2912550"/>
                <a:gridCol w="8382800"/>
              </a:tblGrid>
              <a:tr h="767750">
                <a:tc rowSpan="2">
                  <a:txBody>
                    <a:bodyPr/>
                    <a:lstStyle/>
                    <a:p>
                      <a:pPr indent="0" lvl="0" marL="0" rtl="0" algn="ctr">
                        <a:lnSpc>
                          <a:spcPct val="90000"/>
                        </a:lnSpc>
                        <a:spcBef>
                          <a:spcPts val="0"/>
                        </a:spcBef>
                        <a:spcAft>
                          <a:spcPts val="0"/>
                        </a:spcAft>
                        <a:buNone/>
                      </a:pPr>
                      <a:r>
                        <a:rPr b="1" lang="en-US" sz="2300">
                          <a:solidFill>
                            <a:srgbClr val="ECECEC"/>
                          </a:solidFill>
                          <a:latin typeface="Cambria"/>
                          <a:ea typeface="Cambria"/>
                          <a:cs typeface="Cambria"/>
                          <a:sym typeface="Cambria"/>
                        </a:rPr>
                        <a:t>B.   Enrolled in higher ed or competitively employed</a:t>
                      </a:r>
                      <a:endParaRPr b="1" sz="1600">
                        <a:solidFill>
                          <a:srgbClr val="ECECEC"/>
                        </a:solidFill>
                        <a:latin typeface="Cambria"/>
                        <a:ea typeface="Cambria"/>
                        <a:cs typeface="Cambria"/>
                        <a:sym typeface="Cambria"/>
                      </a:endParaRPr>
                    </a:p>
                    <a:p>
                      <a:pPr indent="0" lvl="0" marL="0" rtl="0" algn="l">
                        <a:spcBef>
                          <a:spcPts val="0"/>
                        </a:spcBef>
                        <a:spcAft>
                          <a:spcPts val="0"/>
                        </a:spcAft>
                        <a:buNone/>
                      </a:pPr>
                      <a:r>
                        <a:t/>
                      </a:r>
                      <a:endParaRPr sz="1500"/>
                    </a:p>
                  </a:txBody>
                  <a:tcPr marT="91425" marB="91425" marR="91425" marL="91425" anchor="ctr">
                    <a:solidFill>
                      <a:srgbClr val="147B81"/>
                    </a:solidFill>
                  </a:tcPr>
                </a:tc>
                <a:tc>
                  <a:txBody>
                    <a:bodyPr/>
                    <a:lstStyle/>
                    <a:p>
                      <a:pPr indent="457200" lvl="0" marL="0" rtl="0" algn="ctr">
                        <a:lnSpc>
                          <a:spcPct val="90000"/>
                        </a:lnSpc>
                        <a:spcBef>
                          <a:spcPts val="1800"/>
                        </a:spcBef>
                        <a:spcAft>
                          <a:spcPts val="0"/>
                        </a:spcAft>
                        <a:buNone/>
                      </a:pPr>
                      <a:r>
                        <a:rPr b="1" lang="en-US" sz="1800">
                          <a:latin typeface="Calibri"/>
                          <a:ea typeface="Calibri"/>
                          <a:cs typeface="Calibri"/>
                          <a:sym typeface="Calibri"/>
                        </a:rPr>
                        <a:t># of youth who are no longer in secondary school, had IEPs in effect at the time they left school and were enrolled in higher education or competitively employed within one year of leaving high school</a:t>
                      </a:r>
                      <a:endParaRPr b="1" sz="800"/>
                    </a:p>
                  </a:txBody>
                  <a:tcPr marT="91425" marB="91425" marR="91425" marL="91425">
                    <a:solidFill>
                      <a:srgbClr val="D0E0E3"/>
                    </a:solidFill>
                  </a:tcPr>
                </a:tc>
              </a:tr>
              <a:tr h="821825">
                <a:tc vMerge="1"/>
                <a:tc>
                  <a:txBody>
                    <a:bodyPr/>
                    <a:lstStyle/>
                    <a:p>
                      <a:pPr indent="457200" lvl="0" marL="0" rtl="0" algn="ctr">
                        <a:lnSpc>
                          <a:spcPct val="90000"/>
                        </a:lnSpc>
                        <a:spcBef>
                          <a:spcPts val="1800"/>
                        </a:spcBef>
                        <a:spcAft>
                          <a:spcPts val="0"/>
                        </a:spcAft>
                        <a:buNone/>
                      </a:pPr>
                      <a:r>
                        <a:rPr b="1" lang="en-US" sz="1800">
                          <a:latin typeface="Calibri"/>
                          <a:ea typeface="Calibri"/>
                          <a:cs typeface="Calibri"/>
                          <a:sym typeface="Calibri"/>
                        </a:rPr>
                        <a:t># of respondent youth who are no longer in secondary school and had IEPs in effect at the time they left school</a:t>
                      </a:r>
                      <a:endParaRPr b="1" sz="800"/>
                    </a:p>
                  </a:txBody>
                  <a:tcPr marT="91425" marB="91425" marR="91425" marL="91425">
                    <a:solidFill>
                      <a:srgbClr val="D0E0E3"/>
                    </a:solidFill>
                  </a:tcPr>
                </a:tc>
              </a:tr>
            </a:tbl>
          </a:graphicData>
        </a:graphic>
      </p:graphicFrame>
      <p:cxnSp>
        <p:nvCxnSpPr>
          <p:cNvPr id="541" name="Google Shape;541;g336ddb40caf_1_2345"/>
          <p:cNvCxnSpPr/>
          <p:nvPr/>
        </p:nvCxnSpPr>
        <p:spPr>
          <a:xfrm>
            <a:off x="3849450" y="3708613"/>
            <a:ext cx="7572000" cy="0"/>
          </a:xfrm>
          <a:prstGeom prst="straightConnector1">
            <a:avLst/>
          </a:prstGeom>
          <a:noFill/>
          <a:ln cap="flat" cmpd="sng" w="76200">
            <a:solidFill>
              <a:srgbClr val="147B81"/>
            </a:solidFill>
            <a:prstDash val="solid"/>
            <a:round/>
            <a:headEnd len="med" w="med" type="none"/>
            <a:tailEnd len="med" w="med" type="none"/>
          </a:ln>
        </p:spPr>
      </p:cxn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5" name="Shape 545"/>
        <p:cNvGrpSpPr/>
        <p:nvPr/>
      </p:nvGrpSpPr>
      <p:grpSpPr>
        <a:xfrm>
          <a:off x="0" y="0"/>
          <a:ext cx="0" cy="0"/>
          <a:chOff x="0" y="0"/>
          <a:chExt cx="0" cy="0"/>
        </a:xfrm>
      </p:grpSpPr>
      <p:sp>
        <p:nvSpPr>
          <p:cNvPr id="546" name="Google Shape;546;g336ddb40caf_1_2295"/>
          <p:cNvSpPr txBox="1"/>
          <p:nvPr>
            <p:ph type="title"/>
          </p:nvPr>
        </p:nvSpPr>
        <p:spPr>
          <a:xfrm>
            <a:off x="747675" y="-22025"/>
            <a:ext cx="103776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Post-School Outcomes (Indicator 14) Comparison</a:t>
            </a:r>
            <a:endParaRPr/>
          </a:p>
        </p:txBody>
      </p:sp>
      <p:sp>
        <p:nvSpPr>
          <p:cNvPr id="547" name="Google Shape;547;g336ddb40caf_1_2295"/>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548" name="Google Shape;548;g336ddb40caf_1_229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graphicFrame>
        <p:nvGraphicFramePr>
          <p:cNvPr id="549" name="Google Shape;549;g336ddb40caf_1_2295"/>
          <p:cNvGraphicFramePr/>
          <p:nvPr/>
        </p:nvGraphicFramePr>
        <p:xfrm>
          <a:off x="880425" y="1767075"/>
          <a:ext cx="3000000" cy="3000000"/>
        </p:xfrm>
        <a:graphic>
          <a:graphicData uri="http://schemas.openxmlformats.org/drawingml/2006/table">
            <a:tbl>
              <a:tblPr>
                <a:noFill/>
                <a:tableStyleId>{A5C895D4-C0FD-4677-876E-2A6D97F05401}</a:tableStyleId>
              </a:tblPr>
              <a:tblGrid>
                <a:gridCol w="5458925"/>
                <a:gridCol w="5458925"/>
              </a:tblGrid>
              <a:tr h="311100">
                <a:tc gridSpan="2">
                  <a:txBody>
                    <a:bodyPr/>
                    <a:lstStyle/>
                    <a:p>
                      <a:pPr indent="0" lvl="0" marL="0" rtl="0" algn="ctr">
                        <a:spcBef>
                          <a:spcPts val="0"/>
                        </a:spcBef>
                        <a:spcAft>
                          <a:spcPts val="0"/>
                        </a:spcAft>
                        <a:buNone/>
                      </a:pPr>
                      <a:r>
                        <a:rPr b="1" lang="en-US">
                          <a:solidFill>
                            <a:schemeClr val="dk2"/>
                          </a:solidFill>
                        </a:rPr>
                        <a:t>Indicator 14B </a:t>
                      </a:r>
                      <a:r>
                        <a:rPr b="1" lang="en-US">
                          <a:solidFill>
                            <a:schemeClr val="dk2"/>
                          </a:solidFill>
                          <a:highlight>
                            <a:srgbClr val="FFF2CC"/>
                          </a:highlight>
                        </a:rPr>
                        <a:t>Target 82.50%</a:t>
                      </a:r>
                      <a:endParaRPr b="1">
                        <a:solidFill>
                          <a:schemeClr val="dk2"/>
                        </a:solidFill>
                        <a:highlight>
                          <a:srgbClr val="FFF2CC"/>
                        </a:highlight>
                      </a:endParaRPr>
                    </a:p>
                    <a:p>
                      <a:pPr indent="0" lvl="0" marL="0" rtl="0" algn="ctr">
                        <a:spcBef>
                          <a:spcPts val="0"/>
                        </a:spcBef>
                        <a:spcAft>
                          <a:spcPts val="0"/>
                        </a:spcAft>
                        <a:buNone/>
                      </a:pPr>
                      <a:r>
                        <a:rPr b="1" lang="en-US">
                          <a:solidFill>
                            <a:schemeClr val="dk2"/>
                          </a:solidFill>
                        </a:rPr>
                        <a:t>B. Enrolled in higher education or competitively employed within one year of leaving high school.</a:t>
                      </a:r>
                      <a:endParaRPr b="1">
                        <a:solidFill>
                          <a:schemeClr val="dk2"/>
                        </a:solidFill>
                      </a:endParaRPr>
                    </a:p>
                  </a:txBody>
                  <a:tcPr marT="91425" marB="91425" marR="91425" marL="91425">
                    <a:solidFill>
                      <a:srgbClr val="ECECEC"/>
                    </a:solidFill>
                  </a:tcPr>
                </a:tc>
                <a:tc hMerge="1"/>
              </a:tr>
              <a:tr h="311100">
                <a:tc>
                  <a:txBody>
                    <a:bodyPr/>
                    <a:lstStyle/>
                    <a:p>
                      <a:pPr indent="0" lvl="0" marL="0" rtl="0" algn="ctr">
                        <a:spcBef>
                          <a:spcPts val="0"/>
                        </a:spcBef>
                        <a:spcAft>
                          <a:spcPts val="0"/>
                        </a:spcAft>
                        <a:buNone/>
                      </a:pPr>
                      <a:r>
                        <a:rPr b="1" lang="en-US"/>
                        <a:t>Q1</a:t>
                      </a:r>
                      <a:endParaRPr b="1"/>
                    </a:p>
                  </a:txBody>
                  <a:tcPr marT="91425" marB="91425" marR="91425" marL="91425">
                    <a:solidFill>
                      <a:srgbClr val="ECECEC"/>
                    </a:solidFill>
                  </a:tcPr>
                </a:tc>
                <a:tc>
                  <a:txBody>
                    <a:bodyPr/>
                    <a:lstStyle/>
                    <a:p>
                      <a:pPr indent="0" lvl="0" marL="0" rtl="0" algn="ctr">
                        <a:spcBef>
                          <a:spcPts val="0"/>
                        </a:spcBef>
                        <a:spcAft>
                          <a:spcPts val="0"/>
                        </a:spcAft>
                        <a:buNone/>
                      </a:pPr>
                      <a:r>
                        <a:rPr b="1" lang="en-US"/>
                        <a:t>New Mexico</a:t>
                      </a:r>
                      <a:endParaRPr b="1"/>
                    </a:p>
                  </a:txBody>
                  <a:tcPr marT="91425" marB="91425" marR="91425" marL="91425">
                    <a:solidFill>
                      <a:srgbClr val="ECECEC"/>
                    </a:solidFill>
                  </a:tcPr>
                </a:tc>
              </a:tr>
              <a:tr h="311100">
                <a:tc>
                  <a:txBody>
                    <a:bodyPr/>
                    <a:lstStyle/>
                    <a:p>
                      <a:pPr indent="0" lvl="0" marL="0" rtl="0" algn="l">
                        <a:spcBef>
                          <a:spcPts val="0"/>
                        </a:spcBef>
                        <a:spcAft>
                          <a:spcPts val="0"/>
                        </a:spcAft>
                        <a:buNone/>
                      </a:pPr>
                      <a:r>
                        <a:rPr lang="en-US"/>
                        <a:t>67.98%</a:t>
                      </a:r>
                      <a:endParaRPr/>
                    </a:p>
                  </a:txBody>
                  <a:tcPr marT="91425" marB="91425" marR="91425" marL="91425">
                    <a:solidFill>
                      <a:srgbClr val="F4CCCC"/>
                    </a:solidFill>
                  </a:tcPr>
                </a:tc>
                <a:tc>
                  <a:txBody>
                    <a:bodyPr/>
                    <a:lstStyle/>
                    <a:p>
                      <a:pPr indent="0" lvl="0" marL="0" rtl="0" algn="l">
                        <a:spcBef>
                          <a:spcPts val="0"/>
                        </a:spcBef>
                        <a:spcAft>
                          <a:spcPts val="0"/>
                        </a:spcAft>
                        <a:buNone/>
                      </a:pPr>
                      <a:r>
                        <a:rPr lang="en-US"/>
                        <a:t>80.65%</a:t>
                      </a:r>
                      <a:endParaRPr/>
                    </a:p>
                  </a:txBody>
                  <a:tcPr marT="91425" marB="91425" marR="91425" marL="91425">
                    <a:solidFill>
                      <a:srgbClr val="F4CCCC"/>
                    </a:solidFill>
                  </a:tcPr>
                </a:tc>
              </a:tr>
              <a:tr h="311100">
                <a:tc>
                  <a:txBody>
                    <a:bodyPr/>
                    <a:lstStyle/>
                    <a:p>
                      <a:pPr indent="0" lvl="0" marL="0" rtl="0" algn="l">
                        <a:spcBef>
                          <a:spcPts val="0"/>
                        </a:spcBef>
                        <a:spcAft>
                          <a:spcPts val="0"/>
                        </a:spcAft>
                        <a:buClr>
                          <a:schemeClr val="dk2"/>
                        </a:buClr>
                        <a:buSzPts val="1100"/>
                        <a:buFont typeface="Arial"/>
                        <a:buNone/>
                      </a:pPr>
                      <a:r>
                        <a:rPr lang="en-US">
                          <a:solidFill>
                            <a:schemeClr val="dk2"/>
                          </a:solidFill>
                        </a:rPr>
                        <a:t>Would not have Met Target</a:t>
                      </a:r>
                      <a:endParaRPr/>
                    </a:p>
                  </a:txBody>
                  <a:tcPr marT="91425" marB="91425" marR="91425" marL="91425">
                    <a:solidFill>
                      <a:srgbClr val="F4CCCC"/>
                    </a:solidFill>
                  </a:tcPr>
                </a:tc>
                <a:tc>
                  <a:txBody>
                    <a:bodyPr/>
                    <a:lstStyle/>
                    <a:p>
                      <a:pPr indent="0" lvl="0" marL="0" rtl="0" algn="l">
                        <a:spcBef>
                          <a:spcPts val="0"/>
                        </a:spcBef>
                        <a:spcAft>
                          <a:spcPts val="0"/>
                        </a:spcAft>
                        <a:buClr>
                          <a:schemeClr val="dk2"/>
                        </a:buClr>
                        <a:buSzPts val="1100"/>
                        <a:buFont typeface="Arial"/>
                        <a:buNone/>
                      </a:pPr>
                      <a:r>
                        <a:rPr lang="en-US">
                          <a:solidFill>
                            <a:schemeClr val="dk2"/>
                          </a:solidFill>
                        </a:rPr>
                        <a:t>Did Not Meet Target</a:t>
                      </a:r>
                      <a:endParaRPr/>
                    </a:p>
                  </a:txBody>
                  <a:tcPr marT="91425" marB="91425" marR="91425" marL="91425">
                    <a:solidFill>
                      <a:srgbClr val="F4CCCC"/>
                    </a:solidFill>
                  </a:tcPr>
                </a:tc>
              </a:tr>
              <a:tr h="311100">
                <a:tc>
                  <a:txBody>
                    <a:bodyPr/>
                    <a:lstStyle/>
                    <a:p>
                      <a:pPr indent="0" lvl="0" marL="0" rtl="0" algn="l">
                        <a:spcBef>
                          <a:spcPts val="0"/>
                        </a:spcBef>
                        <a:spcAft>
                          <a:spcPts val="0"/>
                        </a:spcAft>
                        <a:buNone/>
                      </a:pPr>
                      <a:r>
                        <a:rPr lang="en-US"/>
                        <a:t>4 </a:t>
                      </a:r>
                      <a:r>
                        <a:rPr lang="en-US">
                          <a:solidFill>
                            <a:schemeClr val="dk2"/>
                          </a:solidFill>
                        </a:rPr>
                        <a:t>LEAs </a:t>
                      </a:r>
                      <a:r>
                        <a:rPr lang="en-US"/>
                        <a:t> Met Target (28.57%)</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t>53 </a:t>
                      </a:r>
                      <a:r>
                        <a:rPr lang="en-US">
                          <a:solidFill>
                            <a:schemeClr val="dk2"/>
                          </a:solidFill>
                        </a:rPr>
                        <a:t>LEAs </a:t>
                      </a:r>
                      <a:r>
                        <a:rPr lang="en-US"/>
                        <a:t> Met Target (53%)</a:t>
                      </a:r>
                      <a:endParaRPr/>
                    </a:p>
                  </a:txBody>
                  <a:tcPr marT="91425" marB="91425" marR="91425" marL="91425">
                    <a:solidFill>
                      <a:srgbClr val="D9EAD3"/>
                    </a:solidFill>
                  </a:tcPr>
                </a:tc>
              </a:tr>
              <a:tr h="311100">
                <a:tc>
                  <a:txBody>
                    <a:bodyPr/>
                    <a:lstStyle/>
                    <a:p>
                      <a:pPr indent="0" lvl="0" marL="0" rtl="0" algn="l">
                        <a:spcBef>
                          <a:spcPts val="0"/>
                        </a:spcBef>
                        <a:spcAft>
                          <a:spcPts val="0"/>
                        </a:spcAft>
                        <a:buNone/>
                      </a:pPr>
                      <a:r>
                        <a:rPr lang="en-US"/>
                        <a:t>10 </a:t>
                      </a:r>
                      <a:r>
                        <a:rPr lang="en-US">
                          <a:solidFill>
                            <a:schemeClr val="dk2"/>
                          </a:solidFill>
                        </a:rPr>
                        <a:t>LEAs </a:t>
                      </a:r>
                      <a:r>
                        <a:rPr lang="en-US"/>
                        <a:t> Did Not Meet Target (71.43%)</a:t>
                      </a:r>
                      <a:endParaRPr/>
                    </a:p>
                  </a:txBody>
                  <a:tcPr marT="91425" marB="91425" marR="91425" marL="91425">
                    <a:solidFill>
                      <a:srgbClr val="F4CCCC"/>
                    </a:solidFill>
                  </a:tcPr>
                </a:tc>
                <a:tc>
                  <a:txBody>
                    <a:bodyPr/>
                    <a:lstStyle/>
                    <a:p>
                      <a:pPr indent="0" lvl="0" marL="0" rtl="0" algn="l">
                        <a:spcBef>
                          <a:spcPts val="0"/>
                        </a:spcBef>
                        <a:spcAft>
                          <a:spcPts val="0"/>
                        </a:spcAft>
                        <a:buNone/>
                      </a:pPr>
                      <a:r>
                        <a:rPr lang="en-US"/>
                        <a:t>47 </a:t>
                      </a:r>
                      <a:r>
                        <a:rPr lang="en-US">
                          <a:solidFill>
                            <a:schemeClr val="dk2"/>
                          </a:solidFill>
                        </a:rPr>
                        <a:t>LEAs </a:t>
                      </a:r>
                      <a:r>
                        <a:rPr lang="en-US"/>
                        <a:t> Did Not Meet Target (47%)</a:t>
                      </a:r>
                      <a:endParaRPr/>
                    </a:p>
                  </a:txBody>
                  <a:tcPr marT="91425" marB="91425" marR="91425" marL="91425">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4" name="Shape 554"/>
        <p:cNvGrpSpPr/>
        <p:nvPr/>
      </p:nvGrpSpPr>
      <p:grpSpPr>
        <a:xfrm>
          <a:off x="0" y="0"/>
          <a:ext cx="0" cy="0"/>
          <a:chOff x="0" y="0"/>
          <a:chExt cx="0" cy="0"/>
        </a:xfrm>
      </p:grpSpPr>
      <p:sp>
        <p:nvSpPr>
          <p:cNvPr id="555" name="Google Shape;555;g336ddb40caf_1_2358"/>
          <p:cNvSpPr txBox="1"/>
          <p:nvPr>
            <p:ph type="title"/>
          </p:nvPr>
        </p:nvSpPr>
        <p:spPr>
          <a:xfrm>
            <a:off x="415600" y="390467"/>
            <a:ext cx="11360700" cy="1068000"/>
          </a:xfrm>
          <a:prstGeom prst="rect">
            <a:avLst/>
          </a:prstGeom>
        </p:spPr>
        <p:txBody>
          <a:bodyPr anchorCtr="0" anchor="b" bIns="45700" lIns="91425" spcFirstLastPara="1" rIns="91425" wrap="square" tIns="45700">
            <a:normAutofit/>
          </a:bodyPr>
          <a:lstStyle/>
          <a:p>
            <a:pPr indent="0" lvl="0" marL="0" rtl="0" algn="l">
              <a:spcBef>
                <a:spcPts val="0"/>
              </a:spcBef>
              <a:spcAft>
                <a:spcPts val="0"/>
              </a:spcAft>
              <a:buNone/>
            </a:pPr>
            <a:r>
              <a:rPr lang="en-US"/>
              <a:t>Post School Outcomes (Indicator 14) Calculations</a:t>
            </a:r>
            <a:endParaRPr/>
          </a:p>
        </p:txBody>
      </p:sp>
      <p:sp>
        <p:nvSpPr>
          <p:cNvPr id="556" name="Google Shape;556;g336ddb40caf_1_2358"/>
          <p:cNvSpPr txBox="1"/>
          <p:nvPr>
            <p:ph idx="12" type="sldNum"/>
          </p:nvPr>
        </p:nvSpPr>
        <p:spPr>
          <a:xfrm>
            <a:off x="11296610" y="6217622"/>
            <a:ext cx="731700" cy="5247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graphicFrame>
        <p:nvGraphicFramePr>
          <p:cNvPr id="557" name="Google Shape;557;g336ddb40caf_1_2358"/>
          <p:cNvGraphicFramePr/>
          <p:nvPr/>
        </p:nvGraphicFramePr>
        <p:xfrm>
          <a:off x="448325" y="2051150"/>
          <a:ext cx="3000000" cy="3000000"/>
        </p:xfrm>
        <a:graphic>
          <a:graphicData uri="http://schemas.openxmlformats.org/drawingml/2006/table">
            <a:tbl>
              <a:tblPr>
                <a:noFill/>
                <a:tableStyleId>{A5C895D4-C0FD-4677-876E-2A6D97F05401}</a:tableStyleId>
              </a:tblPr>
              <a:tblGrid>
                <a:gridCol w="11295350"/>
              </a:tblGrid>
              <a:tr h="189775">
                <a:tc rowSpan="2">
                  <a:txBody>
                    <a:bodyPr/>
                    <a:lstStyle/>
                    <a:p>
                      <a:pPr indent="0" lvl="0" marL="0" rtl="0" algn="ctr">
                        <a:lnSpc>
                          <a:spcPct val="90000"/>
                        </a:lnSpc>
                        <a:spcBef>
                          <a:spcPts val="0"/>
                        </a:spcBef>
                        <a:spcAft>
                          <a:spcPts val="0"/>
                        </a:spcAft>
                        <a:buNone/>
                      </a:pPr>
                      <a:r>
                        <a:rPr b="1" lang="en-US" sz="2400">
                          <a:solidFill>
                            <a:srgbClr val="ECECEC"/>
                          </a:solidFill>
                          <a:latin typeface="Cambria"/>
                          <a:ea typeface="Cambria"/>
                          <a:cs typeface="Cambria"/>
                          <a:sym typeface="Cambria"/>
                        </a:rPr>
                        <a:t>2020 to 2025 Calculation Information</a:t>
                      </a:r>
                      <a:endParaRPr/>
                    </a:p>
                  </a:txBody>
                  <a:tcPr marT="91425" marB="91425" marR="91425" marL="91425" anchor="ctr">
                    <a:solidFill>
                      <a:srgbClr val="147B81"/>
                    </a:solidFill>
                  </a:tcPr>
                </a:tc>
              </a:tr>
              <a:tr h="334925">
                <a:tc vMerge="1"/>
              </a:tr>
            </a:tbl>
          </a:graphicData>
        </a:graphic>
      </p:graphicFrame>
      <p:graphicFrame>
        <p:nvGraphicFramePr>
          <p:cNvPr id="558" name="Google Shape;558;g336ddb40caf_1_2358"/>
          <p:cNvGraphicFramePr/>
          <p:nvPr/>
        </p:nvGraphicFramePr>
        <p:xfrm>
          <a:off x="448325" y="2575850"/>
          <a:ext cx="3000000" cy="3000000"/>
        </p:xfrm>
        <a:graphic>
          <a:graphicData uri="http://schemas.openxmlformats.org/drawingml/2006/table">
            <a:tbl>
              <a:tblPr>
                <a:noFill/>
                <a:tableStyleId>{A5C895D4-C0FD-4677-876E-2A6D97F05401}</a:tableStyleId>
              </a:tblPr>
              <a:tblGrid>
                <a:gridCol w="2912550"/>
                <a:gridCol w="8382800"/>
              </a:tblGrid>
              <a:tr h="769125">
                <a:tc rowSpan="2">
                  <a:txBody>
                    <a:bodyPr/>
                    <a:lstStyle/>
                    <a:p>
                      <a:pPr indent="0" lvl="0" marL="457200" rtl="0" algn="l">
                        <a:lnSpc>
                          <a:spcPct val="90000"/>
                        </a:lnSpc>
                        <a:spcBef>
                          <a:spcPts val="0"/>
                        </a:spcBef>
                        <a:spcAft>
                          <a:spcPts val="0"/>
                        </a:spcAft>
                        <a:buNone/>
                      </a:pPr>
                      <a:r>
                        <a:rPr b="1" lang="en-US" sz="2100">
                          <a:solidFill>
                            <a:srgbClr val="ECECEC"/>
                          </a:solidFill>
                          <a:latin typeface="Cambria"/>
                          <a:ea typeface="Cambria"/>
                          <a:cs typeface="Cambria"/>
                          <a:sym typeface="Cambria"/>
                        </a:rPr>
                        <a:t>C.</a:t>
                      </a:r>
                      <a:r>
                        <a:rPr b="1" lang="en-US" sz="2800">
                          <a:solidFill>
                            <a:srgbClr val="ECECEC"/>
                          </a:solidFill>
                          <a:latin typeface="Cambria"/>
                          <a:ea typeface="Cambria"/>
                          <a:cs typeface="Cambria"/>
                          <a:sym typeface="Cambria"/>
                        </a:rPr>
                        <a:t> </a:t>
                      </a:r>
                      <a:r>
                        <a:rPr b="1" lang="en-US" sz="1700">
                          <a:solidFill>
                            <a:srgbClr val="ECECEC"/>
                          </a:solidFill>
                          <a:latin typeface="Cambria"/>
                          <a:ea typeface="Cambria"/>
                          <a:cs typeface="Cambria"/>
                          <a:sym typeface="Cambria"/>
                        </a:rPr>
                        <a:t>Enrolled in higher education,some postsecondary education, training program,</a:t>
                      </a:r>
                      <a:endParaRPr b="1" sz="1700">
                        <a:solidFill>
                          <a:srgbClr val="ECECEC"/>
                        </a:solidFill>
                        <a:latin typeface="Cambria"/>
                        <a:ea typeface="Cambria"/>
                        <a:cs typeface="Cambria"/>
                        <a:sym typeface="Cambria"/>
                      </a:endParaRPr>
                    </a:p>
                    <a:p>
                      <a:pPr indent="0" lvl="0" marL="457200" rtl="0" algn="l">
                        <a:lnSpc>
                          <a:spcPct val="90000"/>
                        </a:lnSpc>
                        <a:spcBef>
                          <a:spcPts val="0"/>
                        </a:spcBef>
                        <a:spcAft>
                          <a:spcPts val="0"/>
                        </a:spcAft>
                        <a:buNone/>
                      </a:pPr>
                      <a:r>
                        <a:rPr b="1" lang="en-US" sz="1700">
                          <a:solidFill>
                            <a:srgbClr val="ECECEC"/>
                          </a:solidFill>
                          <a:latin typeface="Cambria"/>
                          <a:ea typeface="Cambria"/>
                          <a:cs typeface="Cambria"/>
                          <a:sym typeface="Cambria"/>
                        </a:rPr>
                        <a:t>competitively employed, or in some other employment</a:t>
                      </a:r>
                      <a:endParaRPr b="1" sz="1700">
                        <a:solidFill>
                          <a:srgbClr val="ECECEC"/>
                        </a:solidFill>
                        <a:latin typeface="Cambria"/>
                        <a:ea typeface="Cambria"/>
                        <a:cs typeface="Cambria"/>
                        <a:sym typeface="Cambria"/>
                      </a:endParaRPr>
                    </a:p>
                    <a:p>
                      <a:pPr indent="0" lvl="0" marL="0" rtl="0" algn="l">
                        <a:spcBef>
                          <a:spcPts val="0"/>
                        </a:spcBef>
                        <a:spcAft>
                          <a:spcPts val="0"/>
                        </a:spcAft>
                        <a:buNone/>
                      </a:pPr>
                      <a:r>
                        <a:t/>
                      </a:r>
                      <a:endParaRPr sz="1800"/>
                    </a:p>
                  </a:txBody>
                  <a:tcPr marT="91425" marB="91425" marR="91425" marL="91425" anchor="ctr">
                    <a:solidFill>
                      <a:srgbClr val="147B81"/>
                    </a:solidFill>
                  </a:tcPr>
                </a:tc>
                <a:tc>
                  <a:txBody>
                    <a:bodyPr/>
                    <a:lstStyle/>
                    <a:p>
                      <a:pPr indent="457200" lvl="0" marL="0" rtl="0" algn="ctr">
                        <a:lnSpc>
                          <a:spcPct val="90000"/>
                        </a:lnSpc>
                        <a:spcBef>
                          <a:spcPts val="1800"/>
                        </a:spcBef>
                        <a:spcAft>
                          <a:spcPts val="0"/>
                        </a:spcAft>
                        <a:buNone/>
                      </a:pPr>
                      <a:r>
                        <a:rPr b="1" lang="en-US" sz="2000">
                          <a:latin typeface="Calibri"/>
                          <a:ea typeface="Calibri"/>
                          <a:cs typeface="Calibri"/>
                          <a:sym typeface="Calibri"/>
                        </a:rPr>
                        <a:t># of youth who are no longer in secondary school, had IEPs in effect at the time they left school and were enrolled in higher education, or in some other postsecondary education or training program; or competitively employed or in some other employment</a:t>
                      </a:r>
                      <a:endParaRPr b="1" sz="1000"/>
                    </a:p>
                  </a:txBody>
                  <a:tcPr marT="91425" marB="91425" marR="91425" marL="91425">
                    <a:solidFill>
                      <a:srgbClr val="D0E0E3"/>
                    </a:solidFill>
                  </a:tcPr>
                </a:tc>
              </a:tr>
              <a:tr h="971650">
                <a:tc vMerge="1"/>
                <a:tc>
                  <a:txBody>
                    <a:bodyPr/>
                    <a:lstStyle/>
                    <a:p>
                      <a:pPr indent="457200" lvl="0" marL="0" rtl="0" algn="ctr">
                        <a:lnSpc>
                          <a:spcPct val="90000"/>
                        </a:lnSpc>
                        <a:spcBef>
                          <a:spcPts val="1800"/>
                        </a:spcBef>
                        <a:spcAft>
                          <a:spcPts val="0"/>
                        </a:spcAft>
                        <a:buNone/>
                      </a:pPr>
                      <a:r>
                        <a:rPr b="1" lang="en-US" sz="2000">
                          <a:latin typeface="Calibri"/>
                          <a:ea typeface="Calibri"/>
                          <a:cs typeface="Calibri"/>
                          <a:sym typeface="Calibri"/>
                        </a:rPr>
                        <a:t># of respondent youth who are no longer in secondary school and had IEPs in effect at the time they left school</a:t>
                      </a:r>
                      <a:endParaRPr b="1" sz="1000"/>
                    </a:p>
                  </a:txBody>
                  <a:tcPr marT="91425" marB="91425" marR="91425" marL="91425">
                    <a:solidFill>
                      <a:srgbClr val="D0E0E3"/>
                    </a:solidFill>
                  </a:tcPr>
                </a:tc>
              </a:tr>
            </a:tbl>
          </a:graphicData>
        </a:graphic>
      </p:graphicFrame>
      <p:cxnSp>
        <p:nvCxnSpPr>
          <p:cNvPr id="559" name="Google Shape;559;g336ddb40caf_1_2358"/>
          <p:cNvCxnSpPr/>
          <p:nvPr/>
        </p:nvCxnSpPr>
        <p:spPr>
          <a:xfrm>
            <a:off x="3534250" y="3855963"/>
            <a:ext cx="7572000" cy="0"/>
          </a:xfrm>
          <a:prstGeom prst="straightConnector1">
            <a:avLst/>
          </a:prstGeom>
          <a:noFill/>
          <a:ln cap="flat" cmpd="sng" w="76200">
            <a:solidFill>
              <a:srgbClr val="147B81"/>
            </a:solidFill>
            <a:prstDash val="solid"/>
            <a:round/>
            <a:headEnd len="med" w="med" type="none"/>
            <a:tailEnd len="med" w="med" type="none"/>
          </a:ln>
        </p:spPr>
      </p:cxn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3" name="Shape 563"/>
        <p:cNvGrpSpPr/>
        <p:nvPr/>
      </p:nvGrpSpPr>
      <p:grpSpPr>
        <a:xfrm>
          <a:off x="0" y="0"/>
          <a:ext cx="0" cy="0"/>
          <a:chOff x="0" y="0"/>
          <a:chExt cx="0" cy="0"/>
        </a:xfrm>
      </p:grpSpPr>
      <p:sp>
        <p:nvSpPr>
          <p:cNvPr id="564" name="Google Shape;564;g336ddb40caf_1_2302"/>
          <p:cNvSpPr txBox="1"/>
          <p:nvPr>
            <p:ph type="title"/>
          </p:nvPr>
        </p:nvSpPr>
        <p:spPr>
          <a:xfrm>
            <a:off x="747675" y="-22025"/>
            <a:ext cx="103776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Post-School Outcomes (Indicator 14) Comparison</a:t>
            </a:r>
            <a:endParaRPr/>
          </a:p>
        </p:txBody>
      </p:sp>
      <p:sp>
        <p:nvSpPr>
          <p:cNvPr id="565" name="Google Shape;565;g336ddb40caf_1_2302"/>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566" name="Google Shape;566;g336ddb40caf_1_2302"/>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graphicFrame>
        <p:nvGraphicFramePr>
          <p:cNvPr id="567" name="Google Shape;567;g336ddb40caf_1_2302"/>
          <p:cNvGraphicFramePr/>
          <p:nvPr/>
        </p:nvGraphicFramePr>
        <p:xfrm>
          <a:off x="880425" y="1767075"/>
          <a:ext cx="3000000" cy="3000000"/>
        </p:xfrm>
        <a:graphic>
          <a:graphicData uri="http://schemas.openxmlformats.org/drawingml/2006/table">
            <a:tbl>
              <a:tblPr>
                <a:noFill/>
                <a:tableStyleId>{A5C895D4-C0FD-4677-876E-2A6D97F05401}</a:tableStyleId>
              </a:tblPr>
              <a:tblGrid>
                <a:gridCol w="5458925"/>
                <a:gridCol w="5458925"/>
              </a:tblGrid>
              <a:tr h="311100">
                <a:tc gridSpan="2">
                  <a:txBody>
                    <a:bodyPr/>
                    <a:lstStyle/>
                    <a:p>
                      <a:pPr indent="0" lvl="0" marL="0" rtl="0" algn="ctr">
                        <a:spcBef>
                          <a:spcPts val="0"/>
                        </a:spcBef>
                        <a:spcAft>
                          <a:spcPts val="0"/>
                        </a:spcAft>
                        <a:buNone/>
                      </a:pPr>
                      <a:r>
                        <a:rPr b="1" lang="en-US">
                          <a:solidFill>
                            <a:schemeClr val="dk2"/>
                          </a:solidFill>
                        </a:rPr>
                        <a:t>Indicator 14C Target </a:t>
                      </a:r>
                      <a:r>
                        <a:rPr b="1" lang="en-US">
                          <a:solidFill>
                            <a:schemeClr val="dk2"/>
                          </a:solidFill>
                          <a:highlight>
                            <a:srgbClr val="FFF2CC"/>
                          </a:highlight>
                        </a:rPr>
                        <a:t>78.91%</a:t>
                      </a:r>
                      <a:endParaRPr b="1">
                        <a:solidFill>
                          <a:schemeClr val="dk2"/>
                        </a:solidFill>
                        <a:highlight>
                          <a:srgbClr val="FFF2CC"/>
                        </a:highlight>
                      </a:endParaRPr>
                    </a:p>
                    <a:p>
                      <a:pPr indent="0" lvl="0" marL="0" rtl="0" algn="ctr">
                        <a:spcBef>
                          <a:spcPts val="0"/>
                        </a:spcBef>
                        <a:spcAft>
                          <a:spcPts val="0"/>
                        </a:spcAft>
                        <a:buNone/>
                      </a:pPr>
                      <a:r>
                        <a:rPr b="1" lang="en-US">
                          <a:solidFill>
                            <a:schemeClr val="dk2"/>
                          </a:solidFill>
                        </a:rPr>
                        <a:t>C. Enrolled in higher education or in some other postsecondary education or training program; or competitively employed or in some other employment within one year of leaving high school.</a:t>
                      </a:r>
                      <a:endParaRPr b="1">
                        <a:solidFill>
                          <a:schemeClr val="dk2"/>
                        </a:solidFill>
                      </a:endParaRPr>
                    </a:p>
                  </a:txBody>
                  <a:tcPr marT="91425" marB="91425" marR="91425" marL="91425">
                    <a:solidFill>
                      <a:srgbClr val="ECECEC"/>
                    </a:solidFill>
                  </a:tcPr>
                </a:tc>
                <a:tc hMerge="1"/>
              </a:tr>
              <a:tr h="311100">
                <a:tc>
                  <a:txBody>
                    <a:bodyPr/>
                    <a:lstStyle/>
                    <a:p>
                      <a:pPr indent="0" lvl="0" marL="0" rtl="0" algn="ctr">
                        <a:spcBef>
                          <a:spcPts val="0"/>
                        </a:spcBef>
                        <a:spcAft>
                          <a:spcPts val="0"/>
                        </a:spcAft>
                        <a:buClr>
                          <a:schemeClr val="dk2"/>
                        </a:buClr>
                        <a:buSzPts val="1100"/>
                        <a:buFont typeface="Arial"/>
                        <a:buNone/>
                      </a:pPr>
                      <a:r>
                        <a:rPr b="1" lang="en-US">
                          <a:solidFill>
                            <a:schemeClr val="dk2"/>
                          </a:solidFill>
                        </a:rPr>
                        <a:t>Q1</a:t>
                      </a:r>
                      <a:endParaRPr/>
                    </a:p>
                  </a:txBody>
                  <a:tcPr marT="91425" marB="91425" marR="91425" marL="91425">
                    <a:solidFill>
                      <a:srgbClr val="ECECEC"/>
                    </a:solidFill>
                  </a:tcPr>
                </a:tc>
                <a:tc>
                  <a:txBody>
                    <a:bodyPr/>
                    <a:lstStyle/>
                    <a:p>
                      <a:pPr indent="0" lvl="0" marL="0" rtl="0" algn="ctr">
                        <a:spcBef>
                          <a:spcPts val="0"/>
                        </a:spcBef>
                        <a:spcAft>
                          <a:spcPts val="0"/>
                        </a:spcAft>
                        <a:buClr>
                          <a:schemeClr val="dk2"/>
                        </a:buClr>
                        <a:buSzPts val="1100"/>
                        <a:buFont typeface="Arial"/>
                        <a:buNone/>
                      </a:pPr>
                      <a:r>
                        <a:rPr b="1" lang="en-US">
                          <a:solidFill>
                            <a:schemeClr val="dk2"/>
                          </a:solidFill>
                        </a:rPr>
                        <a:t>New Mexico</a:t>
                      </a:r>
                      <a:endParaRPr/>
                    </a:p>
                  </a:txBody>
                  <a:tcPr marT="91425" marB="91425" marR="91425" marL="91425">
                    <a:solidFill>
                      <a:srgbClr val="ECECEC"/>
                    </a:solidFill>
                  </a:tcPr>
                </a:tc>
              </a:tr>
              <a:tr h="311100">
                <a:tc>
                  <a:txBody>
                    <a:bodyPr/>
                    <a:lstStyle/>
                    <a:p>
                      <a:pPr indent="0" lvl="0" marL="0" rtl="0" algn="l">
                        <a:spcBef>
                          <a:spcPts val="0"/>
                        </a:spcBef>
                        <a:spcAft>
                          <a:spcPts val="0"/>
                        </a:spcAft>
                        <a:buNone/>
                      </a:pPr>
                      <a:r>
                        <a:rPr lang="en-US"/>
                        <a:t>75.74%</a:t>
                      </a:r>
                      <a:endParaRPr/>
                    </a:p>
                  </a:txBody>
                  <a:tcPr marT="91425" marB="91425" marR="91425" marL="91425">
                    <a:solidFill>
                      <a:srgbClr val="F4CCCC"/>
                    </a:solidFill>
                  </a:tcPr>
                </a:tc>
                <a:tc>
                  <a:txBody>
                    <a:bodyPr/>
                    <a:lstStyle/>
                    <a:p>
                      <a:pPr indent="0" lvl="0" marL="0" rtl="0" algn="l">
                        <a:spcBef>
                          <a:spcPts val="0"/>
                        </a:spcBef>
                        <a:spcAft>
                          <a:spcPts val="0"/>
                        </a:spcAft>
                        <a:buNone/>
                      </a:pPr>
                      <a:r>
                        <a:rPr lang="en-US"/>
                        <a:t>86.84%</a:t>
                      </a:r>
                      <a:endParaRPr/>
                    </a:p>
                  </a:txBody>
                  <a:tcPr marT="91425" marB="91425" marR="91425" marL="91425">
                    <a:solidFill>
                      <a:srgbClr val="D9EAD3"/>
                    </a:solidFill>
                  </a:tcPr>
                </a:tc>
              </a:tr>
              <a:tr h="311100">
                <a:tc>
                  <a:txBody>
                    <a:bodyPr/>
                    <a:lstStyle/>
                    <a:p>
                      <a:pPr indent="0" lvl="0" marL="0" rtl="0" algn="l">
                        <a:spcBef>
                          <a:spcPts val="0"/>
                        </a:spcBef>
                        <a:spcAft>
                          <a:spcPts val="0"/>
                        </a:spcAft>
                        <a:buClr>
                          <a:schemeClr val="dk2"/>
                        </a:buClr>
                        <a:buSzPts val="1100"/>
                        <a:buFont typeface="Arial"/>
                        <a:buNone/>
                      </a:pPr>
                      <a:r>
                        <a:rPr lang="en-US">
                          <a:solidFill>
                            <a:schemeClr val="dk2"/>
                          </a:solidFill>
                        </a:rPr>
                        <a:t>Would not have Met Target</a:t>
                      </a:r>
                      <a:endParaRPr/>
                    </a:p>
                  </a:txBody>
                  <a:tcPr marT="91425" marB="91425" marR="91425" marL="91425">
                    <a:solidFill>
                      <a:srgbClr val="F4CCCC"/>
                    </a:solidFill>
                  </a:tcPr>
                </a:tc>
                <a:tc>
                  <a:txBody>
                    <a:bodyPr/>
                    <a:lstStyle/>
                    <a:p>
                      <a:pPr indent="0" lvl="0" marL="0" rtl="0" algn="l">
                        <a:spcBef>
                          <a:spcPts val="0"/>
                        </a:spcBef>
                        <a:spcAft>
                          <a:spcPts val="0"/>
                        </a:spcAft>
                        <a:buNone/>
                      </a:pPr>
                      <a:r>
                        <a:rPr lang="en-US"/>
                        <a:t>Met Target</a:t>
                      </a:r>
                      <a:endParaRPr/>
                    </a:p>
                  </a:txBody>
                  <a:tcPr marT="91425" marB="91425" marR="91425" marL="91425">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rtl="0" algn="l">
                        <a:spcBef>
                          <a:spcPts val="0"/>
                        </a:spcBef>
                        <a:spcAft>
                          <a:spcPts val="0"/>
                        </a:spcAft>
                        <a:buNone/>
                      </a:pPr>
                      <a:r>
                        <a:rPr lang="en-US">
                          <a:solidFill>
                            <a:schemeClr val="dk2"/>
                          </a:solidFill>
                        </a:rPr>
                        <a:t>7 </a:t>
                      </a:r>
                      <a:r>
                        <a:rPr lang="en-US">
                          <a:solidFill>
                            <a:schemeClr val="dk2"/>
                          </a:solidFill>
                        </a:rPr>
                        <a:t>LEAs </a:t>
                      </a:r>
                      <a:r>
                        <a:rPr lang="en-US">
                          <a:solidFill>
                            <a:schemeClr val="dk2"/>
                          </a:solidFill>
                        </a:rPr>
                        <a:t> Met Target (50%)</a:t>
                      </a:r>
                      <a:endParaRPr>
                        <a:solidFill>
                          <a:schemeClr val="dk2"/>
                        </a:solidFill>
                      </a:endParaRPr>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rtl="0" algn="l">
                        <a:spcBef>
                          <a:spcPts val="0"/>
                        </a:spcBef>
                        <a:spcAft>
                          <a:spcPts val="0"/>
                        </a:spcAft>
                        <a:buNone/>
                      </a:pPr>
                      <a:r>
                        <a:rPr lang="en-US"/>
                        <a:t>67 </a:t>
                      </a:r>
                      <a:r>
                        <a:rPr lang="en-US">
                          <a:solidFill>
                            <a:schemeClr val="dk2"/>
                          </a:solidFill>
                        </a:rPr>
                        <a:t>LEAs </a:t>
                      </a:r>
                      <a:r>
                        <a:rPr lang="en-US"/>
                        <a:t> Met Target (67.68%)</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rtl="0" algn="l">
                        <a:spcBef>
                          <a:spcPts val="0"/>
                        </a:spcBef>
                        <a:spcAft>
                          <a:spcPts val="0"/>
                        </a:spcAft>
                        <a:buNone/>
                      </a:pPr>
                      <a:r>
                        <a:rPr lang="en-US">
                          <a:solidFill>
                            <a:schemeClr val="dk2"/>
                          </a:solidFill>
                        </a:rPr>
                        <a:t>7 </a:t>
                      </a:r>
                      <a:r>
                        <a:rPr lang="en-US">
                          <a:solidFill>
                            <a:schemeClr val="dk2"/>
                          </a:solidFill>
                        </a:rPr>
                        <a:t>LEAs </a:t>
                      </a:r>
                      <a:r>
                        <a:rPr lang="en-US">
                          <a:solidFill>
                            <a:schemeClr val="dk2"/>
                          </a:solidFill>
                        </a:rPr>
                        <a:t> Did Not Meet Target (50%)</a:t>
                      </a:r>
                      <a:endParaRPr>
                        <a:solidFill>
                          <a:schemeClr val="dk2"/>
                        </a:solidFill>
                      </a:endParaRPr>
                    </a:p>
                  </a:txBody>
                  <a:tcPr marT="91425" marB="91425" marR="91425" marL="91425">
                    <a:lnR cap="flat" cmpd="sng" w="9525">
                      <a:solidFill>
                        <a:srgbClr val="9E9E9E"/>
                      </a:solidFill>
                      <a:prstDash val="solid"/>
                      <a:round/>
                      <a:headEnd len="sm" w="sm" type="none"/>
                      <a:tailEnd len="sm" w="sm" type="none"/>
                    </a:lnR>
                    <a:solidFill>
                      <a:srgbClr val="F4CCCC"/>
                    </a:solidFill>
                  </a:tcPr>
                </a:tc>
                <a:tc>
                  <a:txBody>
                    <a:bodyPr/>
                    <a:lstStyle/>
                    <a:p>
                      <a:pPr indent="0" lvl="0" marL="0" rtl="0" algn="l">
                        <a:spcBef>
                          <a:spcPts val="0"/>
                        </a:spcBef>
                        <a:spcAft>
                          <a:spcPts val="0"/>
                        </a:spcAft>
                        <a:buNone/>
                      </a:pPr>
                      <a:r>
                        <a:rPr lang="en-US"/>
                        <a:t>32 </a:t>
                      </a:r>
                      <a:r>
                        <a:rPr lang="en-US">
                          <a:solidFill>
                            <a:schemeClr val="dk2"/>
                          </a:solidFill>
                        </a:rPr>
                        <a:t>LEAs </a:t>
                      </a:r>
                      <a:r>
                        <a:rPr lang="en-US"/>
                        <a:t>Did Not Meet Target (32.32%)</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1" name="Shape 571"/>
        <p:cNvGrpSpPr/>
        <p:nvPr/>
      </p:nvGrpSpPr>
      <p:grpSpPr>
        <a:xfrm>
          <a:off x="0" y="0"/>
          <a:ext cx="0" cy="0"/>
          <a:chOff x="0" y="0"/>
          <a:chExt cx="0" cy="0"/>
        </a:xfrm>
      </p:grpSpPr>
      <p:sp>
        <p:nvSpPr>
          <p:cNvPr id="572" name="Google Shape;572;g365ad869b3a_0_1088"/>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Feedback and Reflection Time</a:t>
            </a:r>
            <a:endParaRPr/>
          </a:p>
        </p:txBody>
      </p:sp>
      <p:sp>
        <p:nvSpPr>
          <p:cNvPr id="573" name="Google Shape;573;g365ad869b3a_0_1088"/>
          <p:cNvSpPr txBox="1"/>
          <p:nvPr>
            <p:ph idx="1" type="body"/>
          </p:nvPr>
        </p:nvSpPr>
        <p:spPr>
          <a:xfrm>
            <a:off x="164500" y="2317750"/>
            <a:ext cx="6521700" cy="47730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800"/>
              </a:spcBef>
              <a:spcAft>
                <a:spcPts val="0"/>
              </a:spcAft>
              <a:buNone/>
            </a:pPr>
            <a:r>
              <a:rPr lang="en-US" sz="3200"/>
              <a:t>Please take the next 3-5 minutes to leave feedback on the feedback form. </a:t>
            </a:r>
            <a:endParaRPr sz="3200"/>
          </a:p>
          <a:p>
            <a:pPr indent="0" lvl="0" marL="0" rtl="0" algn="l">
              <a:lnSpc>
                <a:spcPct val="90000"/>
              </a:lnSpc>
              <a:spcBef>
                <a:spcPts val="1800"/>
              </a:spcBef>
              <a:spcAft>
                <a:spcPts val="0"/>
              </a:spcAft>
              <a:buNone/>
            </a:pPr>
            <a:r>
              <a:t/>
            </a:r>
            <a:endParaRPr/>
          </a:p>
        </p:txBody>
      </p:sp>
      <p:sp>
        <p:nvSpPr>
          <p:cNvPr id="574" name="Google Shape;574;g365ad869b3a_0_1088"/>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descr="The Importance of Timely Feedback and How to Provide it Effectively" id="575" name="Google Shape;575;g365ad869b3a_0_1088"/>
          <p:cNvPicPr preferRelativeResize="0"/>
          <p:nvPr/>
        </p:nvPicPr>
        <p:blipFill rotWithShape="1">
          <a:blip r:embed="rId3">
            <a:alphaModFix/>
          </a:blip>
          <a:srcRect b="0" l="0" r="0" t="0"/>
          <a:stretch/>
        </p:blipFill>
        <p:spPr>
          <a:xfrm>
            <a:off x="6746600" y="2152140"/>
            <a:ext cx="4841400" cy="3230400"/>
          </a:xfrm>
          <a:prstGeom prst="ellipse">
            <a:avLst/>
          </a:prstGeom>
          <a:noFill/>
          <a:ln cap="rnd" cmpd="sng" w="63500">
            <a:solidFill>
              <a:srgbClr val="333333"/>
            </a:solidFill>
            <a:prstDash val="solid"/>
            <a:round/>
            <a:headEnd len="sm" w="sm" type="none"/>
            <a:tailEnd len="sm" w="sm" type="none"/>
          </a:ln>
          <a:effectLst>
            <a:outerShdw blurRad="381000" sx="-80000" rotWithShape="0" dir="5400000" dist="292100" sy="-18000">
              <a:srgbClr val="000000">
                <a:alpha val="21960"/>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9" name="Shape 579"/>
        <p:cNvGrpSpPr/>
        <p:nvPr/>
      </p:nvGrpSpPr>
      <p:grpSpPr>
        <a:xfrm>
          <a:off x="0" y="0"/>
          <a:ext cx="0" cy="0"/>
          <a:chOff x="0" y="0"/>
          <a:chExt cx="0" cy="0"/>
        </a:xfrm>
      </p:grpSpPr>
      <p:sp>
        <p:nvSpPr>
          <p:cNvPr id="580" name="Google Shape;580;g365ad869b3a_0_1095"/>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581" name="Google Shape;581;g365ad869b3a_0_1095"/>
          <p:cNvPicPr preferRelativeResize="0"/>
          <p:nvPr/>
        </p:nvPicPr>
        <p:blipFill>
          <a:blip r:embed="rId3">
            <a:alphaModFix/>
          </a:blip>
          <a:stretch>
            <a:fillRect/>
          </a:stretch>
        </p:blipFill>
        <p:spPr>
          <a:xfrm>
            <a:off x="0" y="0"/>
            <a:ext cx="12192000" cy="685800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6" name="Shape 586"/>
        <p:cNvGrpSpPr/>
        <p:nvPr/>
      </p:nvGrpSpPr>
      <p:grpSpPr>
        <a:xfrm>
          <a:off x="0" y="0"/>
          <a:ext cx="0" cy="0"/>
          <a:chOff x="0" y="0"/>
          <a:chExt cx="0" cy="0"/>
        </a:xfrm>
      </p:grpSpPr>
      <p:sp>
        <p:nvSpPr>
          <p:cNvPr id="587" name="Google Shape;587;g336ddb40caf_1_2309"/>
          <p:cNvSpPr txBox="1"/>
          <p:nvPr>
            <p:ph type="title"/>
          </p:nvPr>
        </p:nvSpPr>
        <p:spPr>
          <a:xfrm>
            <a:off x="415600" y="390467"/>
            <a:ext cx="11360700" cy="1068000"/>
          </a:xfrm>
          <a:prstGeom prst="rect">
            <a:avLst/>
          </a:prstGeom>
        </p:spPr>
        <p:txBody>
          <a:bodyPr anchorCtr="0" anchor="b" bIns="45700" lIns="91425" spcFirstLastPara="1" rIns="91425" wrap="square" tIns="45700">
            <a:normAutofit fontScale="90000"/>
          </a:bodyPr>
          <a:lstStyle/>
          <a:p>
            <a:pPr indent="0" lvl="0" marL="0" rtl="0" algn="l">
              <a:spcBef>
                <a:spcPts val="0"/>
              </a:spcBef>
              <a:spcAft>
                <a:spcPts val="0"/>
              </a:spcAft>
              <a:buNone/>
            </a:pPr>
            <a:r>
              <a:rPr lang="en-US"/>
              <a:t>SPP/APR Indicator 3 – Assessment Participation and Outcomes</a:t>
            </a:r>
            <a:r>
              <a:rPr lang="en-US"/>
              <a:t> </a:t>
            </a:r>
            <a:endParaRPr/>
          </a:p>
        </p:txBody>
      </p:sp>
      <p:sp>
        <p:nvSpPr>
          <p:cNvPr id="588" name="Google Shape;588;g336ddb40caf_1_2309"/>
          <p:cNvSpPr txBox="1"/>
          <p:nvPr>
            <p:ph idx="12" type="sldNum"/>
          </p:nvPr>
        </p:nvSpPr>
        <p:spPr>
          <a:xfrm>
            <a:off x="11296610" y="6217622"/>
            <a:ext cx="731700" cy="5247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grpSp>
        <p:nvGrpSpPr>
          <p:cNvPr id="589" name="Google Shape;589;g336ddb40caf_1_2309"/>
          <p:cNvGrpSpPr/>
          <p:nvPr/>
        </p:nvGrpSpPr>
        <p:grpSpPr>
          <a:xfrm>
            <a:off x="415623" y="5238227"/>
            <a:ext cx="11360667" cy="979407"/>
            <a:chOff x="1593000" y="2322568"/>
            <a:chExt cx="5957975" cy="643500"/>
          </a:xfrm>
        </p:grpSpPr>
        <p:sp>
          <p:nvSpPr>
            <p:cNvPr id="590" name="Google Shape;590;g336ddb40caf_1_2309"/>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91" name="Google Shape;591;g336ddb40caf_1_2309"/>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92" name="Google Shape;592;g336ddb40caf_1_2309"/>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93" name="Google Shape;593;g336ddb40caf_1_2309"/>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rtl="0" algn="ctr">
                <a:lnSpc>
                  <a:spcPct val="115000"/>
                </a:lnSpc>
                <a:spcBef>
                  <a:spcPts val="0"/>
                </a:spcBef>
                <a:spcAft>
                  <a:spcPts val="0"/>
                </a:spcAft>
                <a:buNone/>
              </a:pPr>
              <a:r>
                <a:rPr lang="en-US" sz="2400">
                  <a:solidFill>
                    <a:srgbClr val="FFFFFF"/>
                  </a:solidFill>
                  <a:latin typeface="Roboto Medium"/>
                  <a:ea typeface="Roboto Medium"/>
                  <a:cs typeface="Roboto Medium"/>
                  <a:sym typeface="Roboto Medium"/>
                </a:rPr>
                <a:t>How?</a:t>
              </a:r>
              <a:endParaRPr sz="2800">
                <a:solidFill>
                  <a:srgbClr val="FFFFFF"/>
                </a:solidFill>
                <a:latin typeface="Roboto Medium"/>
                <a:ea typeface="Roboto Medium"/>
                <a:cs typeface="Roboto Medium"/>
                <a:sym typeface="Roboto Medium"/>
              </a:endParaRPr>
            </a:p>
          </p:txBody>
        </p:sp>
        <p:sp>
          <p:nvSpPr>
            <p:cNvPr id="594" name="Google Shape;594;g336ddb40caf_1_2309"/>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7000"/>
                </a:srgbClr>
              </a:outerShdw>
            </a:effectLst>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95" name="Google Shape;595;g336ddb40caf_1_2309"/>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rtl="0" algn="l">
                <a:lnSpc>
                  <a:spcPct val="90000"/>
                </a:lnSpc>
                <a:spcBef>
                  <a:spcPts val="300"/>
                </a:spcBef>
                <a:spcAft>
                  <a:spcPts val="0"/>
                </a:spcAft>
                <a:buClr>
                  <a:srgbClr val="147B81"/>
                </a:buClr>
                <a:buSzPts val="1300"/>
                <a:buFont typeface="Roboto"/>
                <a:buChar char="●"/>
              </a:pPr>
              <a:r>
                <a:rPr b="1" lang="en-US">
                  <a:solidFill>
                    <a:srgbClr val="147B81"/>
                  </a:solidFill>
                  <a:latin typeface="Roboto"/>
                  <a:ea typeface="Roboto"/>
                  <a:cs typeface="Roboto"/>
                  <a:sym typeface="Roboto"/>
                </a:rPr>
                <a:t>Same data as used for reporting to the Department under Title I of the ESEA. </a:t>
              </a:r>
              <a:r>
                <a:rPr b="1" lang="en-US" sz="1300">
                  <a:solidFill>
                    <a:srgbClr val="147B81"/>
                  </a:solidFill>
                  <a:latin typeface="Roboto"/>
                  <a:ea typeface="Roboto"/>
                  <a:cs typeface="Roboto"/>
                  <a:sym typeface="Roboto"/>
                </a:rPr>
                <a:t>(EDFacts file specifications FS185 and FS188.)</a:t>
              </a:r>
              <a:endParaRPr b="1" sz="1300">
                <a:solidFill>
                  <a:srgbClr val="1B786F"/>
                </a:solidFill>
                <a:latin typeface="Roboto"/>
                <a:ea typeface="Roboto"/>
                <a:cs typeface="Roboto"/>
                <a:sym typeface="Roboto"/>
              </a:endParaRPr>
            </a:p>
          </p:txBody>
        </p:sp>
      </p:grpSp>
      <p:grpSp>
        <p:nvGrpSpPr>
          <p:cNvPr id="596" name="Google Shape;596;g336ddb40caf_1_2309"/>
          <p:cNvGrpSpPr/>
          <p:nvPr/>
        </p:nvGrpSpPr>
        <p:grpSpPr>
          <a:xfrm>
            <a:off x="415673" y="1985464"/>
            <a:ext cx="11360667" cy="3199032"/>
            <a:chOff x="1593000" y="2322568"/>
            <a:chExt cx="5957975" cy="643500"/>
          </a:xfrm>
        </p:grpSpPr>
        <p:sp>
          <p:nvSpPr>
            <p:cNvPr id="597" name="Google Shape;597;g336ddb40caf_1_2309"/>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98" name="Google Shape;598;g336ddb40caf_1_2309"/>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99" name="Google Shape;599;g336ddb40caf_1_2309"/>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00" name="Google Shape;600;g336ddb40caf_1_2309"/>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rtl="0" algn="ctr">
                <a:lnSpc>
                  <a:spcPct val="115000"/>
                </a:lnSpc>
                <a:spcBef>
                  <a:spcPts val="0"/>
                </a:spcBef>
                <a:spcAft>
                  <a:spcPts val="0"/>
                </a:spcAft>
                <a:buNone/>
              </a:pPr>
              <a:r>
                <a:rPr lang="en-US" sz="2400">
                  <a:solidFill>
                    <a:srgbClr val="FFFFFF"/>
                  </a:solidFill>
                  <a:latin typeface="Roboto Medium"/>
                  <a:ea typeface="Roboto Medium"/>
                  <a:cs typeface="Roboto Medium"/>
                  <a:sym typeface="Roboto Medium"/>
                </a:rPr>
                <a:t>What?</a:t>
              </a:r>
              <a:endParaRPr sz="2400">
                <a:solidFill>
                  <a:srgbClr val="FFFFFF"/>
                </a:solidFill>
                <a:latin typeface="Roboto"/>
                <a:ea typeface="Roboto"/>
                <a:cs typeface="Roboto"/>
                <a:sym typeface="Roboto"/>
              </a:endParaRPr>
            </a:p>
          </p:txBody>
        </p:sp>
        <p:sp>
          <p:nvSpPr>
            <p:cNvPr id="601" name="Google Shape;601;g336ddb40caf_1_2309"/>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7000"/>
                </a:srgbClr>
              </a:outerShdw>
            </a:effectLst>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02" name="Google Shape;602;g336ddb40caf_1_2309"/>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rtl="0" algn="l">
                <a:lnSpc>
                  <a:spcPct val="90000"/>
                </a:lnSpc>
                <a:spcBef>
                  <a:spcPts val="300"/>
                </a:spcBef>
                <a:spcAft>
                  <a:spcPts val="0"/>
                </a:spcAft>
                <a:buClr>
                  <a:srgbClr val="147B81"/>
                </a:buClr>
                <a:buSzPts val="1300"/>
                <a:buFont typeface="Roboto"/>
                <a:buChar char="●"/>
              </a:pPr>
              <a:r>
                <a:rPr b="1" lang="en-US" sz="1300">
                  <a:solidFill>
                    <a:srgbClr val="147B81"/>
                  </a:solidFill>
                  <a:latin typeface="Roboto"/>
                  <a:ea typeface="Roboto"/>
                  <a:cs typeface="Roboto"/>
                  <a:sym typeface="Roboto"/>
                </a:rPr>
                <a:t>Participation and performance of children with IEPs on statewide assessments:</a:t>
              </a:r>
              <a:endParaRPr b="1" sz="1300">
                <a:solidFill>
                  <a:srgbClr val="147B81"/>
                </a:solidFill>
                <a:latin typeface="Roboto"/>
                <a:ea typeface="Roboto"/>
                <a:cs typeface="Roboto"/>
                <a:sym typeface="Roboto"/>
              </a:endParaRPr>
            </a:p>
            <a:p>
              <a:pPr indent="-387350" lvl="1" marL="1219200" rtl="0" algn="l">
                <a:lnSpc>
                  <a:spcPct val="90000"/>
                </a:lnSpc>
                <a:spcBef>
                  <a:spcPts val="300"/>
                </a:spcBef>
                <a:spcAft>
                  <a:spcPts val="0"/>
                </a:spcAft>
                <a:buClr>
                  <a:srgbClr val="147B81"/>
                </a:buClr>
                <a:buSzPts val="1300"/>
                <a:buFont typeface="Roboto"/>
                <a:buChar char="○"/>
              </a:pPr>
              <a:r>
                <a:rPr b="1" lang="en-US" sz="1300">
                  <a:solidFill>
                    <a:srgbClr val="147B81"/>
                  </a:solidFill>
                  <a:latin typeface="Roboto"/>
                  <a:ea typeface="Roboto"/>
                  <a:cs typeface="Roboto"/>
                  <a:sym typeface="Roboto"/>
                </a:rPr>
                <a:t>A. Participation rate for children with IEPs.</a:t>
              </a:r>
              <a:endParaRPr b="1" sz="1300">
                <a:solidFill>
                  <a:srgbClr val="147B81"/>
                </a:solidFill>
                <a:latin typeface="Roboto"/>
                <a:ea typeface="Roboto"/>
                <a:cs typeface="Roboto"/>
                <a:sym typeface="Roboto"/>
              </a:endParaRPr>
            </a:p>
            <a:p>
              <a:pPr indent="-387350" lvl="1" marL="1219200" rtl="0" algn="l">
                <a:lnSpc>
                  <a:spcPct val="90000"/>
                </a:lnSpc>
                <a:spcBef>
                  <a:spcPts val="300"/>
                </a:spcBef>
                <a:spcAft>
                  <a:spcPts val="0"/>
                </a:spcAft>
                <a:buClr>
                  <a:srgbClr val="147B81"/>
                </a:buClr>
                <a:buSzPts val="1300"/>
                <a:buFont typeface="Roboto"/>
                <a:buChar char="○"/>
              </a:pPr>
              <a:r>
                <a:rPr b="1" lang="en-US" sz="1300">
                  <a:solidFill>
                    <a:srgbClr val="147B81"/>
                  </a:solidFill>
                  <a:latin typeface="Roboto"/>
                  <a:ea typeface="Roboto"/>
                  <a:cs typeface="Roboto"/>
                  <a:sym typeface="Roboto"/>
                </a:rPr>
                <a:t>B. Proficiency rate for children with IEPs against grade level academic achievement standards.</a:t>
              </a:r>
              <a:endParaRPr b="1" sz="1300">
                <a:solidFill>
                  <a:srgbClr val="147B81"/>
                </a:solidFill>
                <a:latin typeface="Roboto"/>
                <a:ea typeface="Roboto"/>
                <a:cs typeface="Roboto"/>
                <a:sym typeface="Roboto"/>
              </a:endParaRPr>
            </a:p>
            <a:p>
              <a:pPr indent="-387350" lvl="1" marL="1219200" rtl="0" algn="l">
                <a:lnSpc>
                  <a:spcPct val="90000"/>
                </a:lnSpc>
                <a:spcBef>
                  <a:spcPts val="300"/>
                </a:spcBef>
                <a:spcAft>
                  <a:spcPts val="0"/>
                </a:spcAft>
                <a:buClr>
                  <a:srgbClr val="147B81"/>
                </a:buClr>
                <a:buSzPts val="1300"/>
                <a:buFont typeface="Roboto"/>
                <a:buChar char="○"/>
              </a:pPr>
              <a:r>
                <a:rPr b="1" lang="en-US" sz="1300">
                  <a:solidFill>
                    <a:srgbClr val="147B81"/>
                  </a:solidFill>
                  <a:latin typeface="Roboto"/>
                  <a:ea typeface="Roboto"/>
                  <a:cs typeface="Roboto"/>
                  <a:sym typeface="Roboto"/>
                </a:rPr>
                <a:t>C. Proficiency rate for children with IEPs against alternate academic achievement standards.</a:t>
              </a:r>
              <a:endParaRPr b="1" sz="1300">
                <a:solidFill>
                  <a:srgbClr val="147B81"/>
                </a:solidFill>
                <a:latin typeface="Roboto"/>
                <a:ea typeface="Roboto"/>
                <a:cs typeface="Roboto"/>
                <a:sym typeface="Roboto"/>
              </a:endParaRPr>
            </a:p>
            <a:p>
              <a:pPr indent="-387350" lvl="1" marL="1219200" rtl="0" algn="l">
                <a:lnSpc>
                  <a:spcPct val="90000"/>
                </a:lnSpc>
                <a:spcBef>
                  <a:spcPts val="300"/>
                </a:spcBef>
                <a:spcAft>
                  <a:spcPts val="0"/>
                </a:spcAft>
                <a:buClr>
                  <a:srgbClr val="147B81"/>
                </a:buClr>
                <a:buSzPts val="1300"/>
                <a:buFont typeface="Roboto"/>
                <a:buChar char="○"/>
              </a:pPr>
              <a:r>
                <a:rPr b="1" lang="en-US" sz="1300">
                  <a:solidFill>
                    <a:srgbClr val="147B81"/>
                  </a:solidFill>
                  <a:latin typeface="Roboto"/>
                  <a:ea typeface="Roboto"/>
                  <a:cs typeface="Roboto"/>
                  <a:sym typeface="Roboto"/>
                </a:rPr>
                <a:t>D. Gap in proficiency rates for children with IEPs and all students against grade level academic achievement standards.</a:t>
              </a:r>
              <a:endParaRPr b="1" sz="1300">
                <a:solidFill>
                  <a:srgbClr val="147B81"/>
                </a:solidFill>
                <a:latin typeface="Roboto"/>
                <a:ea typeface="Roboto"/>
                <a:cs typeface="Roboto"/>
                <a:sym typeface="Roboto"/>
              </a:endParaRPr>
            </a:p>
            <a:p>
              <a:pPr indent="-387350" lvl="0" marL="609600" rtl="0" algn="l">
                <a:lnSpc>
                  <a:spcPct val="90000"/>
                </a:lnSpc>
                <a:spcBef>
                  <a:spcPts val="300"/>
                </a:spcBef>
                <a:spcAft>
                  <a:spcPts val="0"/>
                </a:spcAft>
                <a:buClr>
                  <a:srgbClr val="147B81"/>
                </a:buClr>
                <a:buSzPts val="1300"/>
                <a:buFont typeface="Roboto"/>
                <a:buChar char="●"/>
              </a:pPr>
              <a:r>
                <a:rPr b="1" lang="en-US" sz="1300">
                  <a:solidFill>
                    <a:srgbClr val="147B81"/>
                  </a:solidFill>
                  <a:latin typeface="Roboto"/>
                  <a:ea typeface="Roboto"/>
                  <a:cs typeface="Roboto"/>
                  <a:sym typeface="Roboto"/>
                </a:rPr>
                <a:t>Reading and Math Statewide assessments</a:t>
              </a:r>
              <a:endParaRPr b="1" sz="1300">
                <a:solidFill>
                  <a:srgbClr val="147B81"/>
                </a:solidFill>
                <a:latin typeface="Roboto"/>
                <a:ea typeface="Roboto"/>
                <a:cs typeface="Roboto"/>
                <a:sym typeface="Roboto"/>
              </a:endParaRPr>
            </a:p>
            <a:p>
              <a:pPr indent="-387350" lvl="0" marL="609600" rtl="0" algn="l">
                <a:lnSpc>
                  <a:spcPct val="90000"/>
                </a:lnSpc>
                <a:spcBef>
                  <a:spcPts val="300"/>
                </a:spcBef>
                <a:spcAft>
                  <a:spcPts val="0"/>
                </a:spcAft>
                <a:buClr>
                  <a:srgbClr val="147B81"/>
                </a:buClr>
                <a:buSzPts val="1300"/>
                <a:buFont typeface="Roboto"/>
                <a:buChar char="●"/>
              </a:pPr>
              <a:r>
                <a:rPr b="1" lang="en-US" sz="1300">
                  <a:solidFill>
                    <a:srgbClr val="147B81"/>
                  </a:solidFill>
                  <a:latin typeface="Roboto"/>
                  <a:ea typeface="Roboto"/>
                  <a:cs typeface="Roboto"/>
                  <a:sym typeface="Roboto"/>
                </a:rPr>
                <a:t>OSEP requires data be separated by grades 4, 8 and High School</a:t>
              </a:r>
              <a:endParaRPr b="1" sz="1300">
                <a:solidFill>
                  <a:srgbClr val="147B81"/>
                </a:solidFill>
                <a:latin typeface="Roboto"/>
                <a:ea typeface="Roboto"/>
                <a:cs typeface="Roboto"/>
                <a:sym typeface="Roboto"/>
              </a:endParaRPr>
            </a:p>
            <a:p>
              <a:pPr indent="-387350" lvl="1" marL="1219200" rtl="0" algn="l">
                <a:lnSpc>
                  <a:spcPct val="90000"/>
                </a:lnSpc>
                <a:spcBef>
                  <a:spcPts val="300"/>
                </a:spcBef>
                <a:spcAft>
                  <a:spcPts val="0"/>
                </a:spcAft>
                <a:buClr>
                  <a:srgbClr val="147B81"/>
                </a:buClr>
                <a:buSzPts val="1300"/>
                <a:buFont typeface="Roboto"/>
                <a:buChar char="○"/>
              </a:pPr>
              <a:r>
                <a:rPr b="1" lang="en-US" sz="1300">
                  <a:solidFill>
                    <a:srgbClr val="147B81"/>
                  </a:solidFill>
                  <a:latin typeface="Roboto"/>
                  <a:ea typeface="Roboto"/>
                  <a:cs typeface="Roboto"/>
                  <a:sym typeface="Roboto"/>
                </a:rPr>
                <a:t>In New Mexico, High School is grade 11 only as approved in the State ESSA plan</a:t>
              </a:r>
              <a:endParaRPr b="1" sz="1300">
                <a:solidFill>
                  <a:srgbClr val="147B81"/>
                </a:solidFill>
                <a:latin typeface="Roboto"/>
                <a:ea typeface="Roboto"/>
                <a:cs typeface="Roboto"/>
                <a:sym typeface="Roboto"/>
              </a:endParaRPr>
            </a:p>
            <a:p>
              <a:pPr indent="-387350" lvl="1" marL="1219200" rtl="0" algn="l">
                <a:lnSpc>
                  <a:spcPct val="90000"/>
                </a:lnSpc>
                <a:spcBef>
                  <a:spcPts val="300"/>
                </a:spcBef>
                <a:spcAft>
                  <a:spcPts val="0"/>
                </a:spcAft>
                <a:buClr>
                  <a:srgbClr val="147B81"/>
                </a:buClr>
                <a:buSzPts val="1300"/>
                <a:buFont typeface="Roboto"/>
                <a:buChar char="○"/>
              </a:pPr>
              <a:r>
                <a:rPr b="1" lang="en-US" sz="1300">
                  <a:solidFill>
                    <a:srgbClr val="147B81"/>
                  </a:solidFill>
                  <a:latin typeface="Roboto"/>
                  <a:ea typeface="Roboto"/>
                  <a:cs typeface="Roboto"/>
                  <a:sym typeface="Roboto"/>
                </a:rPr>
                <a:t>High School = Grade 11</a:t>
              </a:r>
              <a:endParaRPr sz="2200">
                <a:solidFill>
                  <a:srgbClr val="3A3D4B"/>
                </a:solidFill>
                <a:latin typeface="Calibri"/>
                <a:ea typeface="Calibri"/>
                <a:cs typeface="Calibri"/>
                <a:sym typeface="Calibri"/>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sp>
        <p:nvSpPr>
          <p:cNvPr id="310" name="Google Shape;310;g36850f1ac31_0_43"/>
          <p:cNvSpPr/>
          <p:nvPr/>
        </p:nvSpPr>
        <p:spPr>
          <a:xfrm>
            <a:off x="946775" y="1745625"/>
            <a:ext cx="7281900" cy="4766700"/>
          </a:xfrm>
          <a:prstGeom prst="roundRect">
            <a:avLst>
              <a:gd fmla="val 16667" name="adj"/>
            </a:avLst>
          </a:prstGeom>
          <a:solidFill>
            <a:srgbClr val="FCE5CD"/>
          </a:solidFill>
          <a:ln cap="flat" cmpd="sng" w="9525">
            <a:solidFill>
              <a:schemeClr val="dk2"/>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311" name="Google Shape;311;g36850f1ac31_0_43"/>
          <p:cNvSpPr txBox="1"/>
          <p:nvPr>
            <p:ph type="title"/>
          </p:nvPr>
        </p:nvSpPr>
        <p:spPr>
          <a:xfrm>
            <a:off x="1295400" y="255134"/>
            <a:ext cx="9601200" cy="1036800"/>
          </a:xfrm>
          <a:prstGeom prst="rect">
            <a:avLst/>
          </a:prstGeom>
        </p:spPr>
        <p:txBody>
          <a:bodyPr anchorCtr="0" anchor="b" bIns="45700" lIns="91425" spcFirstLastPara="1" rIns="91425" wrap="square" tIns="45700">
            <a:normAutofit/>
          </a:bodyPr>
          <a:lstStyle/>
          <a:p>
            <a:pPr indent="0" lvl="0" marL="0" rtl="0" algn="l">
              <a:spcBef>
                <a:spcPts val="0"/>
              </a:spcBef>
              <a:spcAft>
                <a:spcPts val="0"/>
              </a:spcAft>
              <a:buNone/>
            </a:pPr>
            <a:r>
              <a:rPr lang="en-US"/>
              <a:t>Suggestions </a:t>
            </a:r>
            <a:endParaRPr/>
          </a:p>
        </p:txBody>
      </p:sp>
      <p:sp>
        <p:nvSpPr>
          <p:cNvPr id="312" name="Google Shape;312;g36850f1ac31_0_43"/>
          <p:cNvSpPr txBox="1"/>
          <p:nvPr>
            <p:ph idx="12" type="sldNum"/>
          </p:nvPr>
        </p:nvSpPr>
        <p:spPr>
          <a:xfrm>
            <a:off x="9525000" y="6374999"/>
            <a:ext cx="1371600" cy="2742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13" name="Google Shape;313;g36850f1ac31_0_43"/>
          <p:cNvSpPr txBox="1"/>
          <p:nvPr/>
        </p:nvSpPr>
        <p:spPr>
          <a:xfrm>
            <a:off x="1239575" y="2004825"/>
            <a:ext cx="6696300" cy="4248300"/>
          </a:xfrm>
          <a:prstGeom prst="rect">
            <a:avLst/>
          </a:prstGeom>
          <a:noFill/>
          <a:ln>
            <a:noFill/>
          </a:ln>
        </p:spPr>
        <p:txBody>
          <a:bodyPr anchorCtr="0" anchor="t" bIns="91425" lIns="91425" spcFirstLastPara="1" rIns="91425" wrap="square" tIns="91425">
            <a:spAutoFit/>
          </a:bodyPr>
          <a:lstStyle/>
          <a:p>
            <a:pPr indent="-381000" lvl="0" marL="457200" rtl="0" algn="l">
              <a:spcBef>
                <a:spcPts val="0"/>
              </a:spcBef>
              <a:spcAft>
                <a:spcPts val="0"/>
              </a:spcAft>
              <a:buClr>
                <a:srgbClr val="3A3D4B"/>
              </a:buClr>
              <a:buSzPts val="2400"/>
              <a:buFont typeface="Calibri"/>
              <a:buChar char="●"/>
            </a:pPr>
            <a:r>
              <a:rPr lang="en-US" sz="2400">
                <a:solidFill>
                  <a:srgbClr val="3A3D4B"/>
                </a:solidFill>
                <a:latin typeface="Calibri"/>
                <a:ea typeface="Calibri"/>
                <a:cs typeface="Calibri"/>
                <a:sym typeface="Calibri"/>
              </a:rPr>
              <a:t>Have the feedback form open for the entire presentation (as a tab or a seperate screen)</a:t>
            </a:r>
            <a:endParaRPr sz="2400">
              <a:solidFill>
                <a:srgbClr val="3A3D4B"/>
              </a:solidFill>
              <a:latin typeface="Calibri"/>
              <a:ea typeface="Calibri"/>
              <a:cs typeface="Calibri"/>
              <a:sym typeface="Calibri"/>
            </a:endParaRPr>
          </a:p>
          <a:p>
            <a:pPr indent="-381000" lvl="1" marL="914400" rtl="0" algn="l">
              <a:spcBef>
                <a:spcPts val="0"/>
              </a:spcBef>
              <a:spcAft>
                <a:spcPts val="0"/>
              </a:spcAft>
              <a:buClr>
                <a:srgbClr val="3A3D4B"/>
              </a:buClr>
              <a:buSzPts val="2400"/>
              <a:buFont typeface="Calibri"/>
              <a:buChar char="○"/>
            </a:pPr>
            <a:r>
              <a:rPr lang="en-US" sz="2400">
                <a:solidFill>
                  <a:srgbClr val="3A3D4B"/>
                </a:solidFill>
                <a:latin typeface="Calibri"/>
                <a:ea typeface="Calibri"/>
                <a:cs typeface="Calibri"/>
                <a:sym typeface="Calibri"/>
              </a:rPr>
              <a:t>We will put the link in the chat if you cannot open the QR Code</a:t>
            </a:r>
            <a:endParaRPr sz="2400">
              <a:solidFill>
                <a:srgbClr val="3A3D4B"/>
              </a:solidFill>
              <a:latin typeface="Calibri"/>
              <a:ea typeface="Calibri"/>
              <a:cs typeface="Calibri"/>
              <a:sym typeface="Calibri"/>
            </a:endParaRPr>
          </a:p>
          <a:p>
            <a:pPr indent="-381000" lvl="1" marL="914400" rtl="0" algn="l">
              <a:spcBef>
                <a:spcPts val="0"/>
              </a:spcBef>
              <a:spcAft>
                <a:spcPts val="0"/>
              </a:spcAft>
              <a:buClr>
                <a:srgbClr val="3A3D4B"/>
              </a:buClr>
              <a:buSzPts val="2400"/>
              <a:buFont typeface="Calibri"/>
              <a:buChar char="○"/>
            </a:pPr>
            <a:r>
              <a:rPr lang="en-US" sz="2400" u="sng">
                <a:solidFill>
                  <a:schemeClr val="hlink"/>
                </a:solidFill>
                <a:latin typeface="Calibri"/>
                <a:ea typeface="Calibri"/>
                <a:cs typeface="Calibri"/>
                <a:sym typeface="Calibri"/>
                <a:hlinkClick r:id="rId3"/>
              </a:rPr>
              <a:t>https://docs.google.com/spreadsheets/d/1EIXGX3wxtz27b5bTnN89oHJ1GlDmq9L9eQBOjosUvF8/edit?gid=46077393#gid=46077393</a:t>
            </a:r>
            <a:endParaRPr sz="2400">
              <a:solidFill>
                <a:srgbClr val="3A3D4B"/>
              </a:solidFill>
              <a:latin typeface="Calibri"/>
              <a:ea typeface="Calibri"/>
              <a:cs typeface="Calibri"/>
              <a:sym typeface="Calibri"/>
            </a:endParaRPr>
          </a:p>
          <a:p>
            <a:pPr indent="0" lvl="0" marL="0" rtl="0" algn="l">
              <a:spcBef>
                <a:spcPts val="0"/>
              </a:spcBef>
              <a:spcAft>
                <a:spcPts val="0"/>
              </a:spcAft>
              <a:buNone/>
            </a:pPr>
            <a:r>
              <a:t/>
            </a:r>
            <a:endParaRPr sz="2400">
              <a:solidFill>
                <a:srgbClr val="3A3D4B"/>
              </a:solidFill>
              <a:latin typeface="Calibri"/>
              <a:ea typeface="Calibri"/>
              <a:cs typeface="Calibri"/>
              <a:sym typeface="Calibri"/>
            </a:endParaRPr>
          </a:p>
          <a:p>
            <a:pPr indent="-381000" lvl="0" marL="457200" rtl="0" algn="l">
              <a:spcBef>
                <a:spcPts val="0"/>
              </a:spcBef>
              <a:spcAft>
                <a:spcPts val="0"/>
              </a:spcAft>
              <a:buClr>
                <a:srgbClr val="3A3D4B"/>
              </a:buClr>
              <a:buSzPts val="2400"/>
              <a:buFont typeface="Calibri"/>
              <a:buChar char="●"/>
            </a:pPr>
            <a:r>
              <a:rPr lang="en-US" sz="2400">
                <a:solidFill>
                  <a:srgbClr val="3A3D4B"/>
                </a:solidFill>
                <a:latin typeface="Calibri"/>
                <a:ea typeface="Calibri"/>
                <a:cs typeface="Calibri"/>
                <a:sym typeface="Calibri"/>
              </a:rPr>
              <a:t>Take notes in any manner you feel easiest. There will be an option to upload a </a:t>
            </a:r>
            <a:r>
              <a:rPr lang="en-US" sz="2400">
                <a:solidFill>
                  <a:srgbClr val="3A3D4B"/>
                </a:solidFill>
                <a:latin typeface="Calibri"/>
                <a:ea typeface="Calibri"/>
                <a:cs typeface="Calibri"/>
                <a:sym typeface="Calibri"/>
              </a:rPr>
              <a:t>separate</a:t>
            </a:r>
            <a:r>
              <a:rPr lang="en-US" sz="2400">
                <a:solidFill>
                  <a:srgbClr val="3A3D4B"/>
                </a:solidFill>
                <a:latin typeface="Calibri"/>
                <a:ea typeface="Calibri"/>
                <a:cs typeface="Calibri"/>
                <a:sym typeface="Calibri"/>
              </a:rPr>
              <a:t> document for feedback.</a:t>
            </a:r>
            <a:endParaRPr sz="2400">
              <a:solidFill>
                <a:srgbClr val="3A3D4B"/>
              </a:solidFill>
              <a:latin typeface="Calibri"/>
              <a:ea typeface="Calibri"/>
              <a:cs typeface="Calibri"/>
              <a:sym typeface="Calibri"/>
            </a:endParaRPr>
          </a:p>
        </p:txBody>
      </p:sp>
      <p:pic>
        <p:nvPicPr>
          <p:cNvPr id="314" name="Google Shape;314;g36850f1ac31_0_43"/>
          <p:cNvPicPr preferRelativeResize="0"/>
          <p:nvPr/>
        </p:nvPicPr>
        <p:blipFill>
          <a:blip r:embed="rId4">
            <a:alphaModFix/>
          </a:blip>
          <a:stretch>
            <a:fillRect/>
          </a:stretch>
        </p:blipFill>
        <p:spPr>
          <a:xfrm>
            <a:off x="8381538" y="2151484"/>
            <a:ext cx="3658525" cy="3658525"/>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7" name="Shape 607"/>
        <p:cNvGrpSpPr/>
        <p:nvPr/>
      </p:nvGrpSpPr>
      <p:grpSpPr>
        <a:xfrm>
          <a:off x="0" y="0"/>
          <a:ext cx="0" cy="0"/>
          <a:chOff x="0" y="0"/>
          <a:chExt cx="0" cy="0"/>
        </a:xfrm>
      </p:grpSpPr>
      <p:sp>
        <p:nvSpPr>
          <p:cNvPr id="608" name="Google Shape;608;g336ddb40caf_1_2371"/>
          <p:cNvSpPr txBox="1"/>
          <p:nvPr>
            <p:ph type="title"/>
          </p:nvPr>
        </p:nvSpPr>
        <p:spPr>
          <a:xfrm>
            <a:off x="415600" y="390467"/>
            <a:ext cx="11360700" cy="1068000"/>
          </a:xfrm>
          <a:prstGeom prst="rect">
            <a:avLst/>
          </a:prstGeom>
        </p:spPr>
        <p:txBody>
          <a:bodyPr anchorCtr="0" anchor="b" bIns="45700" lIns="91425" spcFirstLastPara="1" rIns="91425" wrap="square" tIns="45700">
            <a:normAutofit fontScale="90000"/>
          </a:bodyPr>
          <a:lstStyle/>
          <a:p>
            <a:pPr indent="0" lvl="0" marL="0" rtl="0" algn="l">
              <a:spcBef>
                <a:spcPts val="0"/>
              </a:spcBef>
              <a:spcAft>
                <a:spcPts val="0"/>
              </a:spcAft>
              <a:buClr>
                <a:schemeClr val="dk2"/>
              </a:buClr>
              <a:buSzPct val="27500"/>
              <a:buFont typeface="Arial"/>
              <a:buNone/>
            </a:pPr>
            <a:r>
              <a:rPr lang="en-US"/>
              <a:t>SPP/APR Indicator 3 – Assessment Participation and Outcomes </a:t>
            </a:r>
            <a:endParaRPr/>
          </a:p>
        </p:txBody>
      </p:sp>
      <p:sp>
        <p:nvSpPr>
          <p:cNvPr id="609" name="Google Shape;609;g336ddb40caf_1_2371"/>
          <p:cNvSpPr txBox="1"/>
          <p:nvPr>
            <p:ph idx="12" type="sldNum"/>
          </p:nvPr>
        </p:nvSpPr>
        <p:spPr>
          <a:xfrm>
            <a:off x="11296610" y="6217622"/>
            <a:ext cx="731700" cy="5247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graphicFrame>
        <p:nvGraphicFramePr>
          <p:cNvPr id="610" name="Google Shape;610;g336ddb40caf_1_2371"/>
          <p:cNvGraphicFramePr/>
          <p:nvPr/>
        </p:nvGraphicFramePr>
        <p:xfrm>
          <a:off x="448325" y="2051150"/>
          <a:ext cx="3000000" cy="3000000"/>
        </p:xfrm>
        <a:graphic>
          <a:graphicData uri="http://schemas.openxmlformats.org/drawingml/2006/table">
            <a:tbl>
              <a:tblPr>
                <a:noFill/>
                <a:tableStyleId>{A5C895D4-C0FD-4677-876E-2A6D97F05401}</a:tableStyleId>
              </a:tblPr>
              <a:tblGrid>
                <a:gridCol w="11295350"/>
              </a:tblGrid>
              <a:tr h="189775">
                <a:tc rowSpan="2">
                  <a:txBody>
                    <a:bodyPr/>
                    <a:lstStyle/>
                    <a:p>
                      <a:pPr indent="0" lvl="0" marL="0" rtl="0" algn="ctr">
                        <a:lnSpc>
                          <a:spcPct val="90000"/>
                        </a:lnSpc>
                        <a:spcBef>
                          <a:spcPts val="0"/>
                        </a:spcBef>
                        <a:spcAft>
                          <a:spcPts val="0"/>
                        </a:spcAft>
                        <a:buNone/>
                      </a:pPr>
                      <a:r>
                        <a:rPr b="1" lang="en-US" sz="2400">
                          <a:solidFill>
                            <a:srgbClr val="ECECEC"/>
                          </a:solidFill>
                          <a:latin typeface="Cambria"/>
                          <a:ea typeface="Cambria"/>
                          <a:cs typeface="Cambria"/>
                          <a:sym typeface="Cambria"/>
                        </a:rPr>
                        <a:t>2020 to 2025 Calculation Information</a:t>
                      </a:r>
                      <a:endParaRPr/>
                    </a:p>
                  </a:txBody>
                  <a:tcPr marT="91425" marB="91425" marR="91425" marL="91425" anchor="ctr">
                    <a:solidFill>
                      <a:srgbClr val="147B81"/>
                    </a:solidFill>
                  </a:tcPr>
                </a:tc>
              </a:tr>
              <a:tr h="334925">
                <a:tc vMerge="1"/>
              </a:tr>
            </a:tbl>
          </a:graphicData>
        </a:graphic>
      </p:graphicFrame>
      <p:graphicFrame>
        <p:nvGraphicFramePr>
          <p:cNvPr id="611" name="Google Shape;611;g336ddb40caf_1_2371"/>
          <p:cNvGraphicFramePr/>
          <p:nvPr/>
        </p:nvGraphicFramePr>
        <p:xfrm>
          <a:off x="448325" y="2575850"/>
          <a:ext cx="3000000" cy="3000000"/>
        </p:xfrm>
        <a:graphic>
          <a:graphicData uri="http://schemas.openxmlformats.org/drawingml/2006/table">
            <a:tbl>
              <a:tblPr>
                <a:noFill/>
                <a:tableStyleId>{A5C895D4-C0FD-4677-876E-2A6D97F05401}</a:tableStyleId>
              </a:tblPr>
              <a:tblGrid>
                <a:gridCol w="2912550"/>
                <a:gridCol w="8382800"/>
              </a:tblGrid>
              <a:tr h="769125">
                <a:tc rowSpan="2">
                  <a:txBody>
                    <a:bodyPr/>
                    <a:lstStyle/>
                    <a:p>
                      <a:pPr indent="-361950" lvl="0" marL="457200" rtl="0" algn="l">
                        <a:lnSpc>
                          <a:spcPct val="90000"/>
                        </a:lnSpc>
                        <a:spcBef>
                          <a:spcPts val="0"/>
                        </a:spcBef>
                        <a:spcAft>
                          <a:spcPts val="0"/>
                        </a:spcAft>
                        <a:buClr>
                          <a:srgbClr val="ECECEC"/>
                        </a:buClr>
                        <a:buSzPts val="2100"/>
                        <a:buFont typeface="Cambria"/>
                        <a:buAutoNum type="alphaUcPeriod"/>
                      </a:pPr>
                      <a:r>
                        <a:rPr b="1" lang="en-US" sz="2100">
                          <a:solidFill>
                            <a:srgbClr val="ECECEC"/>
                          </a:solidFill>
                          <a:latin typeface="Cambria"/>
                          <a:ea typeface="Cambria"/>
                          <a:cs typeface="Cambria"/>
                          <a:sym typeface="Cambria"/>
                        </a:rPr>
                        <a:t>Participation rate for children with IEPs.</a:t>
                      </a:r>
                      <a:endParaRPr b="1" sz="1700">
                        <a:solidFill>
                          <a:srgbClr val="ECECEC"/>
                        </a:solidFill>
                        <a:latin typeface="Cambria"/>
                        <a:ea typeface="Cambria"/>
                        <a:cs typeface="Cambria"/>
                        <a:sym typeface="Cambria"/>
                      </a:endParaRPr>
                    </a:p>
                    <a:p>
                      <a:pPr indent="0" lvl="0" marL="0" rtl="0" algn="l">
                        <a:spcBef>
                          <a:spcPts val="0"/>
                        </a:spcBef>
                        <a:spcAft>
                          <a:spcPts val="0"/>
                        </a:spcAft>
                        <a:buNone/>
                      </a:pPr>
                      <a:r>
                        <a:t/>
                      </a:r>
                      <a:endParaRPr sz="1800"/>
                    </a:p>
                  </a:txBody>
                  <a:tcPr marT="91425" marB="91425" marR="91425" marL="91425" anchor="ctr">
                    <a:solidFill>
                      <a:srgbClr val="147B81"/>
                    </a:solidFill>
                  </a:tcPr>
                </a:tc>
                <a:tc>
                  <a:txBody>
                    <a:bodyPr/>
                    <a:lstStyle/>
                    <a:p>
                      <a:pPr indent="457200" lvl="0" marL="0" rtl="0" algn="ctr">
                        <a:lnSpc>
                          <a:spcPct val="90000"/>
                        </a:lnSpc>
                        <a:spcBef>
                          <a:spcPts val="1800"/>
                        </a:spcBef>
                        <a:spcAft>
                          <a:spcPts val="0"/>
                        </a:spcAft>
                        <a:buNone/>
                      </a:pPr>
                      <a:r>
                        <a:rPr b="1" lang="en-US" sz="2000">
                          <a:latin typeface="Calibri"/>
                          <a:ea typeface="Calibri"/>
                          <a:cs typeface="Calibri"/>
                          <a:sym typeface="Calibri"/>
                        </a:rPr>
                        <a:t># of children with IEPs participating in an assessment</a:t>
                      </a:r>
                      <a:endParaRPr b="1" sz="1000"/>
                    </a:p>
                  </a:txBody>
                  <a:tcPr marT="91425" marB="91425" marR="91425" marL="91425">
                    <a:solidFill>
                      <a:srgbClr val="D0E0E3"/>
                    </a:solidFill>
                  </a:tcPr>
                </a:tc>
              </a:tr>
              <a:tr h="971650">
                <a:tc vMerge="1"/>
                <a:tc>
                  <a:txBody>
                    <a:bodyPr/>
                    <a:lstStyle/>
                    <a:p>
                      <a:pPr indent="457200" lvl="0" marL="0" rtl="0" algn="ctr">
                        <a:lnSpc>
                          <a:spcPct val="90000"/>
                        </a:lnSpc>
                        <a:spcBef>
                          <a:spcPts val="1800"/>
                        </a:spcBef>
                        <a:spcAft>
                          <a:spcPts val="0"/>
                        </a:spcAft>
                        <a:buNone/>
                      </a:pPr>
                      <a:r>
                        <a:rPr b="1" lang="en-US" sz="2000">
                          <a:latin typeface="Calibri"/>
                          <a:ea typeface="Calibri"/>
                          <a:cs typeface="Calibri"/>
                          <a:sym typeface="Calibri"/>
                        </a:rPr>
                        <a:t>total # of children with IEPs enrolled during the testing window</a:t>
                      </a:r>
                      <a:endParaRPr b="1" sz="1000"/>
                    </a:p>
                  </a:txBody>
                  <a:tcPr marT="91425" marB="91425" marR="91425" marL="91425">
                    <a:solidFill>
                      <a:srgbClr val="D0E0E3"/>
                    </a:solidFill>
                  </a:tcPr>
                </a:tc>
              </a:tr>
            </a:tbl>
          </a:graphicData>
        </a:graphic>
      </p:graphicFrame>
      <p:cxnSp>
        <p:nvCxnSpPr>
          <p:cNvPr id="612" name="Google Shape;612;g336ddb40caf_1_2371"/>
          <p:cNvCxnSpPr/>
          <p:nvPr/>
        </p:nvCxnSpPr>
        <p:spPr>
          <a:xfrm>
            <a:off x="3483450" y="3344963"/>
            <a:ext cx="7572000" cy="0"/>
          </a:xfrm>
          <a:prstGeom prst="straightConnector1">
            <a:avLst/>
          </a:prstGeom>
          <a:noFill/>
          <a:ln cap="flat" cmpd="sng" w="76200">
            <a:solidFill>
              <a:srgbClr val="147B81"/>
            </a:solidFill>
            <a:prstDash val="solid"/>
            <a:round/>
            <a:headEnd len="med" w="med" type="none"/>
            <a:tailEnd len="med" w="med" type="none"/>
          </a:ln>
        </p:spPr>
      </p:cxn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6" name="Shape 616"/>
        <p:cNvGrpSpPr/>
        <p:nvPr/>
      </p:nvGrpSpPr>
      <p:grpSpPr>
        <a:xfrm>
          <a:off x="0" y="0"/>
          <a:ext cx="0" cy="0"/>
          <a:chOff x="0" y="0"/>
          <a:chExt cx="0" cy="0"/>
        </a:xfrm>
      </p:grpSpPr>
      <p:sp>
        <p:nvSpPr>
          <p:cNvPr id="617" name="Google Shape;617;g365ad869b3a_0_1135"/>
          <p:cNvSpPr txBox="1"/>
          <p:nvPr>
            <p:ph type="title"/>
          </p:nvPr>
        </p:nvSpPr>
        <p:spPr>
          <a:xfrm>
            <a:off x="969146"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Participation Rate </a:t>
            </a:r>
            <a:br>
              <a:rPr lang="en-US"/>
            </a:br>
            <a:r>
              <a:rPr lang="en-US"/>
              <a:t>(Indicator 3A)</a:t>
            </a:r>
            <a:endParaRPr/>
          </a:p>
        </p:txBody>
      </p:sp>
      <p:sp>
        <p:nvSpPr>
          <p:cNvPr id="618" name="Google Shape;618;g365ad869b3a_0_1135"/>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619" name="Google Shape;619;g365ad869b3a_0_113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graphicFrame>
        <p:nvGraphicFramePr>
          <p:cNvPr id="620" name="Google Shape;620;g365ad869b3a_0_1135"/>
          <p:cNvGraphicFramePr/>
          <p:nvPr/>
        </p:nvGraphicFramePr>
        <p:xfrm>
          <a:off x="880425" y="1767075"/>
          <a:ext cx="3000000" cy="3000000"/>
        </p:xfrm>
        <a:graphic>
          <a:graphicData uri="http://schemas.openxmlformats.org/drawingml/2006/table">
            <a:tbl>
              <a:tblPr>
                <a:noFill/>
                <a:tableStyleId>{A5C895D4-C0FD-4677-876E-2A6D97F05401}</a:tableStyleId>
              </a:tblPr>
              <a:tblGrid>
                <a:gridCol w="1819625"/>
                <a:gridCol w="1819625"/>
                <a:gridCol w="1819625"/>
                <a:gridCol w="1819625"/>
                <a:gridCol w="1819625"/>
                <a:gridCol w="1819625"/>
              </a:tblGrid>
              <a:tr h="311100">
                <a:tc gridSpan="6">
                  <a:txBody>
                    <a:bodyPr/>
                    <a:lstStyle/>
                    <a:p>
                      <a:pPr indent="0" lvl="0" marL="0" rtl="0" algn="ctr">
                        <a:spcBef>
                          <a:spcPts val="0"/>
                        </a:spcBef>
                        <a:spcAft>
                          <a:spcPts val="0"/>
                        </a:spcAft>
                        <a:buNone/>
                      </a:pPr>
                      <a:r>
                        <a:rPr b="1" lang="en-US">
                          <a:solidFill>
                            <a:schemeClr val="dk2"/>
                          </a:solidFill>
                        </a:rPr>
                        <a:t>Indicator 3A Reading Target </a:t>
                      </a:r>
                      <a:r>
                        <a:rPr b="1" lang="en-US">
                          <a:solidFill>
                            <a:schemeClr val="dk2"/>
                          </a:solidFill>
                          <a:highlight>
                            <a:srgbClr val="FFF2CC"/>
                          </a:highlight>
                        </a:rPr>
                        <a:t>95.00%</a:t>
                      </a:r>
                      <a:endParaRPr b="1">
                        <a:solidFill>
                          <a:schemeClr val="dk2"/>
                        </a:solidFill>
                        <a:highlight>
                          <a:srgbClr val="FFF2CC"/>
                        </a:highlight>
                      </a:endParaRPr>
                    </a:p>
                    <a:p>
                      <a:pPr indent="0" lvl="0" marL="0" rtl="0" algn="ctr">
                        <a:spcBef>
                          <a:spcPts val="0"/>
                        </a:spcBef>
                        <a:spcAft>
                          <a:spcPts val="0"/>
                        </a:spcAft>
                        <a:buNone/>
                      </a:pPr>
                      <a:r>
                        <a:rPr b="1" lang="en-US">
                          <a:solidFill>
                            <a:schemeClr val="dk2"/>
                          </a:solidFill>
                        </a:rPr>
                        <a:t>Participation rate for children with IEPs</a:t>
                      </a:r>
                      <a:endParaRPr b="1">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rtl="0" algn="ctr">
                        <a:spcBef>
                          <a:spcPts val="0"/>
                        </a:spcBef>
                        <a:spcAft>
                          <a:spcPts val="0"/>
                        </a:spcAft>
                        <a:buNone/>
                      </a:pPr>
                      <a:r>
                        <a:rPr b="1" lang="en-US">
                          <a:solidFill>
                            <a:schemeClr val="dk2"/>
                          </a:solidFill>
                        </a:rPr>
                        <a:t>Q1</a:t>
                      </a:r>
                      <a:endParaRPr/>
                    </a:p>
                  </a:txBody>
                  <a:tcPr marT="91425" marB="91425" marR="91425" marL="91425">
                    <a:solidFill>
                      <a:srgbClr val="ECECEC"/>
                    </a:solidFill>
                  </a:tcPr>
                </a:tc>
                <a:tc hMerge="1"/>
                <a:tc hMerge="1"/>
                <a:tc gridSpan="3">
                  <a:txBody>
                    <a:bodyPr/>
                    <a:lstStyle/>
                    <a:p>
                      <a:pPr indent="0" lvl="0" marL="0" rtl="0" algn="ctr">
                        <a:spcBef>
                          <a:spcPts val="0"/>
                        </a:spcBef>
                        <a:spcAft>
                          <a:spcPts val="0"/>
                        </a:spcAft>
                        <a:buNone/>
                      </a:pPr>
                      <a:r>
                        <a:rPr b="1" lang="en-US">
                          <a:solidFill>
                            <a:schemeClr val="dk2"/>
                          </a:solidFill>
                        </a:rPr>
                        <a:t>New Mexico</a:t>
                      </a:r>
                      <a:endParaRPr b="1">
                        <a:solidFill>
                          <a:schemeClr val="dk2"/>
                        </a:solidFill>
                      </a:endParaRPr>
                    </a:p>
                  </a:txBody>
                  <a:tcPr marT="91425" marB="91425" marR="91425" marL="91425">
                    <a:solidFill>
                      <a:srgbClr val="ECECEC"/>
                    </a:solidFill>
                  </a:tcPr>
                </a:tc>
                <a:tc hMerge="1"/>
                <a:tc hMerge="1"/>
              </a:tr>
              <a:tr h="311100">
                <a:tc>
                  <a:txBody>
                    <a:bodyPr/>
                    <a:lstStyle/>
                    <a:p>
                      <a:pPr indent="0" lvl="0" marL="0" rtl="0" algn="ctr">
                        <a:spcBef>
                          <a:spcPts val="0"/>
                        </a:spcBef>
                        <a:spcAft>
                          <a:spcPts val="0"/>
                        </a:spcAft>
                        <a:buNone/>
                      </a:pPr>
                      <a:r>
                        <a:rPr b="1" lang="en-US"/>
                        <a:t>4th Grade</a:t>
                      </a:r>
                      <a:endParaRPr b="1"/>
                    </a:p>
                  </a:txBody>
                  <a:tcPr marT="91425" marB="91425" marR="91425" marL="91425">
                    <a:solidFill>
                      <a:srgbClr val="ECECEC"/>
                    </a:solidFill>
                  </a:tcPr>
                </a:tc>
                <a:tc>
                  <a:txBody>
                    <a:bodyPr/>
                    <a:lstStyle/>
                    <a:p>
                      <a:pPr indent="0" lvl="0" marL="0" rtl="0" algn="ctr">
                        <a:spcBef>
                          <a:spcPts val="0"/>
                        </a:spcBef>
                        <a:spcAft>
                          <a:spcPts val="0"/>
                        </a:spcAft>
                        <a:buNone/>
                      </a:pPr>
                      <a:r>
                        <a:rPr b="1" lang="en-US"/>
                        <a:t>8th Grade</a:t>
                      </a:r>
                      <a:endParaRPr b="1"/>
                    </a:p>
                  </a:txBody>
                  <a:tcPr marT="91425" marB="91425" marR="91425" marL="91425">
                    <a:solidFill>
                      <a:srgbClr val="ECECEC"/>
                    </a:solidFill>
                  </a:tcPr>
                </a:tc>
                <a:tc>
                  <a:txBody>
                    <a:bodyPr/>
                    <a:lstStyle/>
                    <a:p>
                      <a:pPr indent="0" lvl="0" marL="0" rtl="0" algn="ctr">
                        <a:spcBef>
                          <a:spcPts val="0"/>
                        </a:spcBef>
                        <a:spcAft>
                          <a:spcPts val="0"/>
                        </a:spcAft>
                        <a:buNone/>
                      </a:pPr>
                      <a:r>
                        <a:rPr b="1" lang="en-US"/>
                        <a:t>HS (11th)</a:t>
                      </a:r>
                      <a:endParaRPr b="1"/>
                    </a:p>
                  </a:txBody>
                  <a:tcPr marT="91425" marB="91425" marR="91425" marL="91425">
                    <a:solidFill>
                      <a:srgbClr val="ECECEC"/>
                    </a:solidFill>
                  </a:tcPr>
                </a:tc>
                <a:tc>
                  <a:txBody>
                    <a:bodyPr/>
                    <a:lstStyle/>
                    <a:p>
                      <a:pPr indent="0" lvl="0" marL="0" rtl="0" algn="ctr">
                        <a:spcBef>
                          <a:spcPts val="0"/>
                        </a:spcBef>
                        <a:spcAft>
                          <a:spcPts val="0"/>
                        </a:spcAft>
                        <a:buNone/>
                      </a:pPr>
                      <a:r>
                        <a:rPr b="1" lang="en-US"/>
                        <a:t>4th Grade</a:t>
                      </a:r>
                      <a:endParaRPr b="1"/>
                    </a:p>
                  </a:txBody>
                  <a:tcPr marT="91425" marB="91425" marR="91425" marL="91425">
                    <a:solidFill>
                      <a:srgbClr val="ECECEC"/>
                    </a:solidFill>
                  </a:tcPr>
                </a:tc>
                <a:tc>
                  <a:txBody>
                    <a:bodyPr/>
                    <a:lstStyle/>
                    <a:p>
                      <a:pPr indent="0" lvl="0" marL="0" rtl="0" algn="ctr">
                        <a:spcBef>
                          <a:spcPts val="0"/>
                        </a:spcBef>
                        <a:spcAft>
                          <a:spcPts val="0"/>
                        </a:spcAft>
                        <a:buNone/>
                      </a:pPr>
                      <a:r>
                        <a:rPr b="1" lang="en-US"/>
                        <a:t>8th Grade</a:t>
                      </a:r>
                      <a:endParaRPr b="1"/>
                    </a:p>
                  </a:txBody>
                  <a:tcPr marT="91425" marB="91425" marR="91425" marL="91425">
                    <a:solidFill>
                      <a:srgbClr val="ECECEC"/>
                    </a:solidFill>
                  </a:tcPr>
                </a:tc>
                <a:tc>
                  <a:txBody>
                    <a:bodyPr/>
                    <a:lstStyle/>
                    <a:p>
                      <a:pPr indent="0" lvl="0" marL="0" rtl="0" algn="ctr">
                        <a:spcBef>
                          <a:spcPts val="0"/>
                        </a:spcBef>
                        <a:spcAft>
                          <a:spcPts val="0"/>
                        </a:spcAft>
                        <a:buNone/>
                      </a:pPr>
                      <a:r>
                        <a:rPr b="1" lang="en-US"/>
                        <a:t>HS (11th)</a:t>
                      </a:r>
                      <a:endParaRPr b="1"/>
                    </a:p>
                  </a:txBody>
                  <a:tcPr marT="91425" marB="91425" marR="91425" marL="91425">
                    <a:solidFill>
                      <a:srgbClr val="ECECEC"/>
                    </a:solidFill>
                  </a:tcPr>
                </a:tc>
              </a:tr>
              <a:tr h="311100">
                <a:tc>
                  <a:txBody>
                    <a:bodyPr/>
                    <a:lstStyle/>
                    <a:p>
                      <a:pPr indent="0" lvl="0" marL="0" rtl="0" algn="l">
                        <a:spcBef>
                          <a:spcPts val="0"/>
                        </a:spcBef>
                        <a:spcAft>
                          <a:spcPts val="0"/>
                        </a:spcAft>
                        <a:buNone/>
                      </a:pPr>
                      <a:r>
                        <a:rPr lang="en-US"/>
                        <a:t>99.01%</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t>97.57%</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t>95.22%</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t>97.36%</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t>96.28%</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t>96.29%</a:t>
                      </a:r>
                      <a:endParaRPr/>
                    </a:p>
                  </a:txBody>
                  <a:tcPr marT="91425" marB="91425" marR="91425" marL="91425">
                    <a:solidFill>
                      <a:srgbClr val="D9EAD3"/>
                    </a:solidFill>
                  </a:tcPr>
                </a:tc>
              </a:tr>
              <a:tr h="311100">
                <a:tc>
                  <a:txBody>
                    <a:bodyPr/>
                    <a:lstStyle/>
                    <a:p>
                      <a:pPr indent="0" lvl="0" marL="0" rtl="0" algn="l">
                        <a:spcBef>
                          <a:spcPts val="0"/>
                        </a:spcBef>
                        <a:spcAft>
                          <a:spcPts val="0"/>
                        </a:spcAft>
                        <a:buClr>
                          <a:schemeClr val="dk2"/>
                        </a:buClr>
                        <a:buSzPts val="1100"/>
                        <a:buFont typeface="Arial"/>
                        <a:buNone/>
                      </a:pPr>
                      <a:r>
                        <a:rPr lang="en-US">
                          <a:solidFill>
                            <a:schemeClr val="dk2"/>
                          </a:solidFill>
                        </a:rPr>
                        <a:t>Would have Met Target</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solidFill>
                            <a:schemeClr val="dk2"/>
                          </a:solidFill>
                        </a:rPr>
                        <a:t>Would have Met Target</a:t>
                      </a:r>
                      <a:endParaRPr>
                        <a:solidFill>
                          <a:schemeClr val="dk2"/>
                        </a:solidFill>
                      </a:endParaRPr>
                    </a:p>
                  </a:txBody>
                  <a:tcPr marT="91425" marB="91425" marR="91425" marL="91425">
                    <a:solidFill>
                      <a:srgbClr val="D9EAD3"/>
                    </a:solidFill>
                  </a:tcPr>
                </a:tc>
                <a:tc>
                  <a:txBody>
                    <a:bodyPr/>
                    <a:lstStyle/>
                    <a:p>
                      <a:pPr indent="0" lvl="0" marL="0" rtl="0" algn="l">
                        <a:spcBef>
                          <a:spcPts val="0"/>
                        </a:spcBef>
                        <a:spcAft>
                          <a:spcPts val="0"/>
                        </a:spcAft>
                        <a:buClr>
                          <a:schemeClr val="dk2"/>
                        </a:buClr>
                        <a:buSzPts val="1100"/>
                        <a:buFont typeface="Arial"/>
                        <a:buNone/>
                      </a:pPr>
                      <a:r>
                        <a:rPr lang="en-US">
                          <a:solidFill>
                            <a:schemeClr val="dk2"/>
                          </a:solidFill>
                        </a:rPr>
                        <a:t>Would have Met Target</a:t>
                      </a:r>
                      <a:endParaRPr>
                        <a:solidFill>
                          <a:schemeClr val="dk2"/>
                        </a:solidFill>
                      </a:endParaRPr>
                    </a:p>
                  </a:txBody>
                  <a:tcPr marT="91425" marB="91425" marR="91425" marL="91425">
                    <a:solidFill>
                      <a:srgbClr val="D9EAD3"/>
                    </a:solidFill>
                  </a:tcPr>
                </a:tc>
                <a:tc>
                  <a:txBody>
                    <a:bodyPr/>
                    <a:lstStyle/>
                    <a:p>
                      <a:pPr indent="0" lvl="0" marL="0" rtl="0" algn="l">
                        <a:spcBef>
                          <a:spcPts val="0"/>
                        </a:spcBef>
                        <a:spcAft>
                          <a:spcPts val="0"/>
                        </a:spcAft>
                        <a:buClr>
                          <a:schemeClr val="dk2"/>
                        </a:buClr>
                        <a:buSzPts val="1100"/>
                        <a:buFont typeface="Arial"/>
                        <a:buNone/>
                      </a:pPr>
                      <a:r>
                        <a:rPr lang="en-US">
                          <a:solidFill>
                            <a:schemeClr val="dk2"/>
                          </a:solidFill>
                        </a:rPr>
                        <a:t>Met Target</a:t>
                      </a:r>
                      <a:endParaRPr>
                        <a:solidFill>
                          <a:schemeClr val="dk2"/>
                        </a:solidFill>
                      </a:endParaRPr>
                    </a:p>
                  </a:txBody>
                  <a:tcPr marT="91425" marB="91425" marR="91425" marL="91425">
                    <a:solidFill>
                      <a:srgbClr val="D9EAD3"/>
                    </a:solidFill>
                  </a:tcPr>
                </a:tc>
                <a:tc>
                  <a:txBody>
                    <a:bodyPr/>
                    <a:lstStyle/>
                    <a:p>
                      <a:pPr indent="0" lvl="0" marL="0" rtl="0" algn="l">
                        <a:spcBef>
                          <a:spcPts val="0"/>
                        </a:spcBef>
                        <a:spcAft>
                          <a:spcPts val="0"/>
                        </a:spcAft>
                        <a:buNone/>
                      </a:pPr>
                      <a:r>
                        <a:rPr lang="en-US">
                          <a:solidFill>
                            <a:schemeClr val="dk2"/>
                          </a:solidFill>
                        </a:rPr>
                        <a:t>Met Target</a:t>
                      </a:r>
                      <a:endParaRPr>
                        <a:solidFill>
                          <a:schemeClr val="dk2"/>
                        </a:solidFill>
                      </a:endParaRPr>
                    </a:p>
                  </a:txBody>
                  <a:tcPr marT="91425" marB="91425" marR="91425" marL="91425">
                    <a:solidFill>
                      <a:srgbClr val="D9EAD3"/>
                    </a:solidFill>
                  </a:tcPr>
                </a:tc>
                <a:tc>
                  <a:txBody>
                    <a:bodyPr/>
                    <a:lstStyle/>
                    <a:p>
                      <a:pPr indent="0" lvl="0" marL="0" rtl="0" algn="l">
                        <a:spcBef>
                          <a:spcPts val="0"/>
                        </a:spcBef>
                        <a:spcAft>
                          <a:spcPts val="0"/>
                        </a:spcAft>
                        <a:buClr>
                          <a:schemeClr val="dk2"/>
                        </a:buClr>
                        <a:buSzPts val="1100"/>
                        <a:buFont typeface="Arial"/>
                        <a:buNone/>
                      </a:pPr>
                      <a:r>
                        <a:rPr lang="en-US">
                          <a:solidFill>
                            <a:schemeClr val="dk2"/>
                          </a:solidFill>
                        </a:rPr>
                        <a:t>Met Target</a:t>
                      </a:r>
                      <a:endParaRPr>
                        <a:solidFill>
                          <a:schemeClr val="dk2"/>
                        </a:solidFill>
                      </a:endParaRPr>
                    </a:p>
                    <a:p>
                      <a:pPr indent="0" lvl="0" marL="0" rtl="0" algn="l">
                        <a:spcBef>
                          <a:spcPts val="0"/>
                        </a:spcBef>
                        <a:spcAft>
                          <a:spcPts val="0"/>
                        </a:spcAft>
                        <a:buNone/>
                      </a:pPr>
                      <a:r>
                        <a:t/>
                      </a:r>
                      <a:endParaRPr/>
                    </a:p>
                  </a:txBody>
                  <a:tcPr marT="91425" marB="91425" marR="91425" marL="91425">
                    <a:solidFill>
                      <a:srgbClr val="D9EAD3"/>
                    </a:solidFill>
                  </a:tcPr>
                </a:tc>
              </a:tr>
              <a:tr h="311100">
                <a:tc>
                  <a:txBody>
                    <a:bodyPr/>
                    <a:lstStyle/>
                    <a:p>
                      <a:pPr indent="0" lvl="0" marL="0" rtl="0" algn="l">
                        <a:spcBef>
                          <a:spcPts val="0"/>
                        </a:spcBef>
                        <a:spcAft>
                          <a:spcPts val="0"/>
                        </a:spcAft>
                        <a:buNone/>
                      </a:pPr>
                      <a:r>
                        <a:rPr lang="en-US">
                          <a:solidFill>
                            <a:schemeClr val="dk2"/>
                          </a:solidFill>
                        </a:rPr>
                        <a:t>16</a:t>
                      </a:r>
                      <a:r>
                        <a:rPr lang="en-US">
                          <a:solidFill>
                            <a:schemeClr val="dk2"/>
                          </a:solidFill>
                        </a:rPr>
                        <a:t> </a:t>
                      </a:r>
                      <a:r>
                        <a:rPr lang="en-US">
                          <a:solidFill>
                            <a:schemeClr val="dk2"/>
                          </a:solidFill>
                        </a:rPr>
                        <a:t>LEAs </a:t>
                      </a:r>
                      <a:r>
                        <a:rPr lang="en-US">
                          <a:solidFill>
                            <a:schemeClr val="dk2"/>
                          </a:solidFill>
                        </a:rPr>
                        <a:t> Met Target (94.12%)</a:t>
                      </a:r>
                      <a:endParaRPr>
                        <a:solidFill>
                          <a:schemeClr val="dk2"/>
                        </a:solidFill>
                      </a:endParaRPr>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rtl="0" algn="l">
                        <a:spcBef>
                          <a:spcPts val="0"/>
                        </a:spcBef>
                        <a:spcAft>
                          <a:spcPts val="0"/>
                        </a:spcAft>
                        <a:buNone/>
                      </a:pPr>
                      <a:r>
                        <a:rPr lang="en-US">
                          <a:solidFill>
                            <a:schemeClr val="dk2"/>
                          </a:solidFill>
                        </a:rPr>
                        <a:t>18 </a:t>
                      </a:r>
                      <a:r>
                        <a:rPr lang="en-US">
                          <a:solidFill>
                            <a:schemeClr val="dk2"/>
                          </a:solidFill>
                        </a:rPr>
                        <a:t>LEAs </a:t>
                      </a:r>
                      <a:r>
                        <a:rPr lang="en-US">
                          <a:solidFill>
                            <a:schemeClr val="dk2"/>
                          </a:solidFill>
                        </a:rPr>
                        <a:t> Met </a:t>
                      </a:r>
                      <a:r>
                        <a:rPr lang="en-US">
                          <a:solidFill>
                            <a:schemeClr val="dk2"/>
                          </a:solidFill>
                        </a:rPr>
                        <a:t>Target</a:t>
                      </a:r>
                      <a:r>
                        <a:rPr lang="en-US">
                          <a:solidFill>
                            <a:schemeClr val="dk2"/>
                          </a:solidFill>
                        </a:rPr>
                        <a:t> (94.74%)</a:t>
                      </a:r>
                      <a:endParaRPr>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rtl="0" algn="l">
                        <a:spcBef>
                          <a:spcPts val="0"/>
                        </a:spcBef>
                        <a:spcAft>
                          <a:spcPts val="0"/>
                        </a:spcAft>
                        <a:buNone/>
                      </a:pPr>
                      <a:r>
                        <a:rPr lang="en-US">
                          <a:solidFill>
                            <a:schemeClr val="dk2"/>
                          </a:solidFill>
                        </a:rPr>
                        <a:t>12 </a:t>
                      </a:r>
                      <a:r>
                        <a:rPr lang="en-US">
                          <a:solidFill>
                            <a:schemeClr val="dk2"/>
                          </a:solidFill>
                        </a:rPr>
                        <a:t>LEAs </a:t>
                      </a:r>
                      <a:r>
                        <a:rPr lang="en-US">
                          <a:solidFill>
                            <a:schemeClr val="dk2"/>
                          </a:solidFill>
                        </a:rPr>
                        <a:t> Met Target (75.00%)</a:t>
                      </a:r>
                      <a:endParaRPr>
                        <a:solidFill>
                          <a:schemeClr val="dk2"/>
                        </a:solidFill>
                      </a:endParaRPr>
                    </a:p>
                  </a:txBody>
                  <a:tcPr marT="91425" marB="91425" marR="91425" marL="91425">
                    <a:lnL cap="flat" cmpd="sng" w="9525">
                      <a:solidFill>
                        <a:srgbClr val="9E9E9E"/>
                      </a:solidFill>
                      <a:prstDash val="solid"/>
                      <a:round/>
                      <a:headEnd len="sm" w="sm" type="none"/>
                      <a:tailEnd len="sm" w="sm" type="none"/>
                    </a:lnL>
                    <a:solidFill>
                      <a:srgbClr val="D9EAD3"/>
                    </a:solidFill>
                  </a:tcPr>
                </a:tc>
                <a:tc>
                  <a:txBody>
                    <a:bodyPr/>
                    <a:lstStyle/>
                    <a:p>
                      <a:pPr indent="0" lvl="0" marL="0" rtl="0" algn="l">
                        <a:lnSpc>
                          <a:spcPct val="115000"/>
                        </a:lnSpc>
                        <a:spcBef>
                          <a:spcPts val="0"/>
                        </a:spcBef>
                        <a:spcAft>
                          <a:spcPts val="0"/>
                        </a:spcAft>
                        <a:buNone/>
                      </a:pPr>
                      <a:r>
                        <a:rPr lang="en-US"/>
                        <a:t>97</a:t>
                      </a:r>
                      <a:r>
                        <a:rPr lang="en-US"/>
                        <a:t> S</a:t>
                      </a:r>
                      <a:r>
                        <a:rPr lang="en-US">
                          <a:solidFill>
                            <a:schemeClr val="dk2"/>
                          </a:solidFill>
                        </a:rPr>
                        <a:t>LEAs </a:t>
                      </a:r>
                      <a:r>
                        <a:rPr lang="en-US"/>
                        <a:t>Met Target (96.65%)</a:t>
                      </a:r>
                      <a:endParaRPr/>
                    </a:p>
                  </a:txBody>
                  <a:tcPr marT="9525" marB="91425" marR="9525" marL="9525">
                    <a:solidFill>
                      <a:srgbClr val="D9EAD3"/>
                    </a:solidFill>
                  </a:tcPr>
                </a:tc>
                <a:tc>
                  <a:txBody>
                    <a:bodyPr/>
                    <a:lstStyle/>
                    <a:p>
                      <a:pPr indent="0" lvl="0" marL="0" rtl="0" algn="l">
                        <a:lnSpc>
                          <a:spcPct val="115000"/>
                        </a:lnSpc>
                        <a:spcBef>
                          <a:spcPts val="0"/>
                        </a:spcBef>
                        <a:spcAft>
                          <a:spcPts val="0"/>
                        </a:spcAft>
                        <a:buNone/>
                      </a:pPr>
                      <a:r>
                        <a:rPr lang="en-US"/>
                        <a:t>101 </a:t>
                      </a:r>
                      <a:r>
                        <a:rPr lang="en-US">
                          <a:solidFill>
                            <a:schemeClr val="dk2"/>
                          </a:solidFill>
                        </a:rPr>
                        <a:t>LEAs </a:t>
                      </a:r>
                      <a:r>
                        <a:rPr lang="en-US"/>
                        <a:t> Met Target (82.79%)</a:t>
                      </a:r>
                      <a:endParaRPr/>
                    </a:p>
                  </a:txBody>
                  <a:tcPr marT="9525" marB="91425" marR="9525" marL="9525">
                    <a:solidFill>
                      <a:srgbClr val="D9EAD3"/>
                    </a:solidFill>
                  </a:tcPr>
                </a:tc>
                <a:tc>
                  <a:txBody>
                    <a:bodyPr/>
                    <a:lstStyle/>
                    <a:p>
                      <a:pPr indent="0" lvl="0" marL="0" rtl="0" algn="l">
                        <a:lnSpc>
                          <a:spcPct val="115000"/>
                        </a:lnSpc>
                        <a:spcBef>
                          <a:spcPts val="0"/>
                        </a:spcBef>
                        <a:spcAft>
                          <a:spcPts val="0"/>
                        </a:spcAft>
                        <a:buNone/>
                      </a:pPr>
                      <a:r>
                        <a:rPr lang="en-US"/>
                        <a:t>83 </a:t>
                      </a:r>
                      <a:r>
                        <a:rPr lang="en-US">
                          <a:solidFill>
                            <a:schemeClr val="dk2"/>
                          </a:solidFill>
                        </a:rPr>
                        <a:t>LEAs </a:t>
                      </a:r>
                      <a:r>
                        <a:rPr lang="en-US"/>
                        <a:t> Met Target (70.34%)</a:t>
                      </a:r>
                      <a:endParaRPr/>
                    </a:p>
                  </a:txBody>
                  <a:tcPr marT="9525" marB="91425" marR="9525" marL="9525">
                    <a:solidFill>
                      <a:srgbClr val="D9EAD3"/>
                    </a:solidFill>
                  </a:tcPr>
                </a:tc>
              </a:tr>
              <a:tr h="311100">
                <a:tc>
                  <a:txBody>
                    <a:bodyPr/>
                    <a:lstStyle/>
                    <a:p>
                      <a:pPr indent="0" lvl="0" marL="0" rtl="0" algn="l">
                        <a:spcBef>
                          <a:spcPts val="0"/>
                        </a:spcBef>
                        <a:spcAft>
                          <a:spcPts val="0"/>
                        </a:spcAft>
                        <a:buNone/>
                      </a:pPr>
                      <a:r>
                        <a:rPr lang="en-US">
                          <a:solidFill>
                            <a:schemeClr val="dk2"/>
                          </a:solidFill>
                        </a:rPr>
                        <a:t>1 </a:t>
                      </a:r>
                      <a:r>
                        <a:rPr lang="en-US">
                          <a:solidFill>
                            <a:schemeClr val="dk2"/>
                          </a:solidFill>
                        </a:rPr>
                        <a:t>LEAs </a:t>
                      </a:r>
                      <a:r>
                        <a:rPr lang="en-US">
                          <a:solidFill>
                            <a:schemeClr val="dk2"/>
                          </a:solidFill>
                        </a:rPr>
                        <a:t> Did Not Meet Target (.06%)</a:t>
                      </a:r>
                      <a:endParaRPr>
                        <a:solidFill>
                          <a:schemeClr val="dk2"/>
                        </a:solidFill>
                      </a:endParaRPr>
                    </a:p>
                  </a:txBody>
                  <a:tcPr marT="91425" marB="91425" marR="91425" marL="91425">
                    <a:lnR cap="flat" cmpd="sng" w="9525">
                      <a:solidFill>
                        <a:srgbClr val="9E9E9E"/>
                      </a:solidFill>
                      <a:prstDash val="solid"/>
                      <a:round/>
                      <a:headEnd len="sm" w="sm" type="none"/>
                      <a:tailEnd len="sm" w="sm" type="none"/>
                    </a:lnR>
                    <a:solidFill>
                      <a:srgbClr val="F4CCCC"/>
                    </a:solidFill>
                  </a:tcPr>
                </a:tc>
                <a:tc>
                  <a:txBody>
                    <a:bodyPr/>
                    <a:lstStyle/>
                    <a:p>
                      <a:pPr indent="0" lvl="0" marL="0" rtl="0" algn="l">
                        <a:spcBef>
                          <a:spcPts val="0"/>
                        </a:spcBef>
                        <a:spcAft>
                          <a:spcPts val="0"/>
                        </a:spcAft>
                        <a:buNone/>
                      </a:pPr>
                      <a:r>
                        <a:rPr lang="en-US">
                          <a:solidFill>
                            <a:schemeClr val="dk2"/>
                          </a:solidFill>
                        </a:rPr>
                        <a:t>1 </a:t>
                      </a:r>
                      <a:r>
                        <a:rPr lang="en-US">
                          <a:solidFill>
                            <a:schemeClr val="dk2"/>
                          </a:solidFill>
                        </a:rPr>
                        <a:t>LEA</a:t>
                      </a:r>
                      <a:r>
                        <a:rPr lang="en-US">
                          <a:solidFill>
                            <a:schemeClr val="dk2"/>
                          </a:solidFill>
                        </a:rPr>
                        <a:t> Did Not Meet Target (.05%)</a:t>
                      </a:r>
                      <a:endParaRPr>
                        <a:solidFill>
                          <a:schemeClr val="dk2"/>
                        </a:solidFill>
                      </a:endParaRPr>
                    </a:p>
                    <a:p>
                      <a:pPr indent="0" lvl="0" marL="0" rtl="0" algn="l">
                        <a:spcBef>
                          <a:spcPts val="0"/>
                        </a:spcBef>
                        <a:spcAft>
                          <a:spcPts val="0"/>
                        </a:spcAft>
                        <a:buNone/>
                      </a:pPr>
                      <a:r>
                        <a:t/>
                      </a:r>
                      <a:endParaRPr>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rtl="0" algn="l">
                        <a:spcBef>
                          <a:spcPts val="0"/>
                        </a:spcBef>
                        <a:spcAft>
                          <a:spcPts val="0"/>
                        </a:spcAft>
                        <a:buNone/>
                      </a:pPr>
                      <a:r>
                        <a:rPr lang="en-US">
                          <a:solidFill>
                            <a:schemeClr val="dk2"/>
                          </a:solidFill>
                        </a:rPr>
                        <a:t>4 </a:t>
                      </a:r>
                      <a:r>
                        <a:rPr lang="en-US">
                          <a:solidFill>
                            <a:schemeClr val="dk2"/>
                          </a:solidFill>
                        </a:rPr>
                        <a:t>LEAs </a:t>
                      </a:r>
                      <a:r>
                        <a:rPr lang="en-US">
                          <a:solidFill>
                            <a:schemeClr val="dk2"/>
                          </a:solidFill>
                        </a:rPr>
                        <a:t>Did Not Meet Target (25.00%)</a:t>
                      </a:r>
                      <a:endParaRPr>
                        <a:solidFill>
                          <a:schemeClr val="dk2"/>
                        </a:solidFill>
                      </a:endParaRPr>
                    </a:p>
                  </a:txBody>
                  <a:tcPr marT="91425" marB="91425" marR="91425" marL="91425">
                    <a:lnL cap="flat" cmpd="sng" w="9525">
                      <a:solidFill>
                        <a:srgbClr val="9E9E9E"/>
                      </a:solidFill>
                      <a:prstDash val="solid"/>
                      <a:round/>
                      <a:headEnd len="sm" w="sm" type="none"/>
                      <a:tailEnd len="sm" w="sm" type="none"/>
                    </a:lnL>
                    <a:solidFill>
                      <a:srgbClr val="F4CCCC"/>
                    </a:solidFill>
                  </a:tcPr>
                </a:tc>
                <a:tc>
                  <a:txBody>
                    <a:bodyPr/>
                    <a:lstStyle/>
                    <a:p>
                      <a:pPr indent="0" lvl="0" marL="0" rtl="0" algn="l">
                        <a:lnSpc>
                          <a:spcPct val="115000"/>
                        </a:lnSpc>
                        <a:spcBef>
                          <a:spcPts val="0"/>
                        </a:spcBef>
                        <a:spcAft>
                          <a:spcPts val="0"/>
                        </a:spcAft>
                        <a:buNone/>
                      </a:pPr>
                      <a:r>
                        <a:rPr lang="en-US"/>
                        <a:t>10</a:t>
                      </a:r>
                      <a:r>
                        <a:rPr lang="en-US"/>
                        <a:t> </a:t>
                      </a:r>
                      <a:r>
                        <a:rPr lang="en-US">
                          <a:solidFill>
                            <a:schemeClr val="dk2"/>
                          </a:solidFill>
                        </a:rPr>
                        <a:t>LEAs </a:t>
                      </a:r>
                      <a:r>
                        <a:rPr lang="en-US"/>
                        <a:t> Did Not Meet Target (9.35%)</a:t>
                      </a:r>
                      <a:endParaRPr/>
                    </a:p>
                  </a:txBody>
                  <a:tcPr marT="9525" marB="91425" marR="9525" marL="9525">
                    <a:lnB cap="flat" cmpd="sng" w="7925">
                      <a:solidFill>
                        <a:srgbClr val="000000"/>
                      </a:solidFill>
                      <a:prstDash val="solid"/>
                      <a:round/>
                      <a:headEnd len="sm" w="sm" type="none"/>
                      <a:tailEnd len="sm" w="sm" type="none"/>
                    </a:lnB>
                    <a:solidFill>
                      <a:srgbClr val="F4CCCC"/>
                    </a:solidFill>
                  </a:tcPr>
                </a:tc>
                <a:tc>
                  <a:txBody>
                    <a:bodyPr/>
                    <a:lstStyle/>
                    <a:p>
                      <a:pPr indent="0" lvl="0" marL="0" rtl="0" algn="l">
                        <a:lnSpc>
                          <a:spcPct val="115000"/>
                        </a:lnSpc>
                        <a:spcBef>
                          <a:spcPts val="0"/>
                        </a:spcBef>
                        <a:spcAft>
                          <a:spcPts val="0"/>
                        </a:spcAft>
                        <a:buNone/>
                      </a:pPr>
                      <a:r>
                        <a:rPr lang="en-US"/>
                        <a:t>21 </a:t>
                      </a:r>
                      <a:r>
                        <a:rPr lang="en-US">
                          <a:solidFill>
                            <a:schemeClr val="dk2"/>
                          </a:solidFill>
                        </a:rPr>
                        <a:t>LEAs </a:t>
                      </a:r>
                      <a:r>
                        <a:rPr lang="en-US"/>
                        <a:t> Did Not Meet Target (17.21%)</a:t>
                      </a:r>
                      <a:endParaRPr/>
                    </a:p>
                  </a:txBody>
                  <a:tcPr marT="9525" marB="91425" marR="9525" marL="9525">
                    <a:lnB cap="flat" cmpd="sng" w="7925">
                      <a:solidFill>
                        <a:srgbClr val="000000"/>
                      </a:solidFill>
                      <a:prstDash val="solid"/>
                      <a:round/>
                      <a:headEnd len="sm" w="sm" type="none"/>
                      <a:tailEnd len="sm" w="sm" type="none"/>
                    </a:lnB>
                    <a:solidFill>
                      <a:srgbClr val="F4CCCC"/>
                    </a:solidFill>
                  </a:tcPr>
                </a:tc>
                <a:tc>
                  <a:txBody>
                    <a:bodyPr/>
                    <a:lstStyle/>
                    <a:p>
                      <a:pPr indent="0" lvl="0" marL="0" rtl="0" algn="l">
                        <a:lnSpc>
                          <a:spcPct val="115000"/>
                        </a:lnSpc>
                        <a:spcBef>
                          <a:spcPts val="0"/>
                        </a:spcBef>
                        <a:spcAft>
                          <a:spcPts val="0"/>
                        </a:spcAft>
                        <a:buNone/>
                      </a:pPr>
                      <a:r>
                        <a:rPr lang="en-US"/>
                        <a:t>25 </a:t>
                      </a:r>
                      <a:r>
                        <a:rPr lang="en-US">
                          <a:solidFill>
                            <a:schemeClr val="dk2"/>
                          </a:solidFill>
                        </a:rPr>
                        <a:t>LEAs </a:t>
                      </a:r>
                      <a:r>
                        <a:rPr lang="en-US"/>
                        <a:t> Did Not Meet Target (21.19%)</a:t>
                      </a:r>
                      <a:endParaRPr/>
                    </a:p>
                  </a:txBody>
                  <a:tcPr marT="9525" marB="91425" marR="9525" marL="9525">
                    <a:lnB cap="flat" cmpd="sng" w="7925">
                      <a:solidFill>
                        <a:srgbClr val="000000"/>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4" name="Shape 624"/>
        <p:cNvGrpSpPr/>
        <p:nvPr/>
      </p:nvGrpSpPr>
      <p:grpSpPr>
        <a:xfrm>
          <a:off x="0" y="0"/>
          <a:ext cx="0" cy="0"/>
          <a:chOff x="0" y="0"/>
          <a:chExt cx="0" cy="0"/>
        </a:xfrm>
      </p:grpSpPr>
      <p:sp>
        <p:nvSpPr>
          <p:cNvPr id="625" name="Google Shape;625;g36850f1ac31_0_20"/>
          <p:cNvSpPr txBox="1"/>
          <p:nvPr>
            <p:ph type="title"/>
          </p:nvPr>
        </p:nvSpPr>
        <p:spPr>
          <a:xfrm>
            <a:off x="969146"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Participation Rate </a:t>
            </a:r>
            <a:br>
              <a:rPr lang="en-US"/>
            </a:br>
            <a:r>
              <a:rPr lang="en-US"/>
              <a:t>(Indicator 3A)</a:t>
            </a:r>
            <a:endParaRPr/>
          </a:p>
        </p:txBody>
      </p:sp>
      <p:sp>
        <p:nvSpPr>
          <p:cNvPr id="626" name="Google Shape;626;g36850f1ac31_0_20"/>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627" name="Google Shape;627;g36850f1ac31_0_20"/>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graphicFrame>
        <p:nvGraphicFramePr>
          <p:cNvPr id="628" name="Google Shape;628;g36850f1ac31_0_20"/>
          <p:cNvGraphicFramePr/>
          <p:nvPr/>
        </p:nvGraphicFramePr>
        <p:xfrm>
          <a:off x="880425" y="1767075"/>
          <a:ext cx="3000000" cy="3000000"/>
        </p:xfrm>
        <a:graphic>
          <a:graphicData uri="http://schemas.openxmlformats.org/drawingml/2006/table">
            <a:tbl>
              <a:tblPr>
                <a:noFill/>
                <a:tableStyleId>{A5C895D4-C0FD-4677-876E-2A6D97F05401}</a:tableStyleId>
              </a:tblPr>
              <a:tblGrid>
                <a:gridCol w="1819625"/>
                <a:gridCol w="1819625"/>
                <a:gridCol w="1819625"/>
                <a:gridCol w="1819625"/>
                <a:gridCol w="1819625"/>
                <a:gridCol w="1819625"/>
              </a:tblGrid>
              <a:tr h="311100">
                <a:tc gridSpan="6">
                  <a:txBody>
                    <a:bodyPr/>
                    <a:lstStyle/>
                    <a:p>
                      <a:pPr indent="0" lvl="0" marL="0" rtl="0" algn="ctr">
                        <a:spcBef>
                          <a:spcPts val="0"/>
                        </a:spcBef>
                        <a:spcAft>
                          <a:spcPts val="0"/>
                        </a:spcAft>
                        <a:buNone/>
                      </a:pPr>
                      <a:r>
                        <a:rPr b="1" lang="en-US">
                          <a:solidFill>
                            <a:schemeClr val="dk2"/>
                          </a:solidFill>
                        </a:rPr>
                        <a:t>Indicator 3A Math Target </a:t>
                      </a:r>
                      <a:r>
                        <a:rPr b="1" lang="en-US">
                          <a:solidFill>
                            <a:schemeClr val="dk2"/>
                          </a:solidFill>
                          <a:highlight>
                            <a:srgbClr val="FFF2CC"/>
                          </a:highlight>
                        </a:rPr>
                        <a:t>95.00%</a:t>
                      </a:r>
                      <a:endParaRPr b="1">
                        <a:solidFill>
                          <a:schemeClr val="dk2"/>
                        </a:solidFill>
                        <a:highlight>
                          <a:srgbClr val="FFF2CC"/>
                        </a:highlight>
                      </a:endParaRPr>
                    </a:p>
                    <a:p>
                      <a:pPr indent="0" lvl="0" marL="0" rtl="0" algn="ctr">
                        <a:spcBef>
                          <a:spcPts val="0"/>
                        </a:spcBef>
                        <a:spcAft>
                          <a:spcPts val="0"/>
                        </a:spcAft>
                        <a:buNone/>
                      </a:pPr>
                      <a:r>
                        <a:rPr b="1" lang="en-US">
                          <a:solidFill>
                            <a:schemeClr val="dk2"/>
                          </a:solidFill>
                        </a:rPr>
                        <a:t>Participation rate for children with IEPs</a:t>
                      </a:r>
                      <a:endParaRPr b="1">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rtl="0" algn="ctr">
                        <a:spcBef>
                          <a:spcPts val="0"/>
                        </a:spcBef>
                        <a:spcAft>
                          <a:spcPts val="0"/>
                        </a:spcAft>
                        <a:buNone/>
                      </a:pPr>
                      <a:r>
                        <a:rPr b="1" lang="en-US">
                          <a:solidFill>
                            <a:schemeClr val="dk2"/>
                          </a:solidFill>
                        </a:rPr>
                        <a:t>Q1</a:t>
                      </a:r>
                      <a:endParaRPr/>
                    </a:p>
                  </a:txBody>
                  <a:tcPr marT="91425" marB="91425" marR="91425" marL="91425">
                    <a:solidFill>
                      <a:srgbClr val="ECECEC"/>
                    </a:solidFill>
                  </a:tcPr>
                </a:tc>
                <a:tc hMerge="1"/>
                <a:tc hMerge="1"/>
                <a:tc gridSpan="3">
                  <a:txBody>
                    <a:bodyPr/>
                    <a:lstStyle/>
                    <a:p>
                      <a:pPr indent="0" lvl="0" marL="0" rtl="0" algn="ctr">
                        <a:spcBef>
                          <a:spcPts val="0"/>
                        </a:spcBef>
                        <a:spcAft>
                          <a:spcPts val="0"/>
                        </a:spcAft>
                        <a:buNone/>
                      </a:pPr>
                      <a:r>
                        <a:rPr b="1" lang="en-US">
                          <a:solidFill>
                            <a:schemeClr val="dk2"/>
                          </a:solidFill>
                        </a:rPr>
                        <a:t>New Mexico</a:t>
                      </a:r>
                      <a:endParaRPr b="1">
                        <a:solidFill>
                          <a:schemeClr val="dk2"/>
                        </a:solidFill>
                      </a:endParaRPr>
                    </a:p>
                  </a:txBody>
                  <a:tcPr marT="91425" marB="91425" marR="91425" marL="91425">
                    <a:solidFill>
                      <a:srgbClr val="ECECEC"/>
                    </a:solidFill>
                  </a:tcPr>
                </a:tc>
                <a:tc hMerge="1"/>
                <a:tc hMerge="1"/>
              </a:tr>
              <a:tr h="311100">
                <a:tc>
                  <a:txBody>
                    <a:bodyPr/>
                    <a:lstStyle/>
                    <a:p>
                      <a:pPr indent="0" lvl="0" marL="0" rtl="0" algn="ctr">
                        <a:spcBef>
                          <a:spcPts val="0"/>
                        </a:spcBef>
                        <a:spcAft>
                          <a:spcPts val="0"/>
                        </a:spcAft>
                        <a:buNone/>
                      </a:pPr>
                      <a:r>
                        <a:rPr b="1" lang="en-US"/>
                        <a:t>4th Grade</a:t>
                      </a:r>
                      <a:endParaRPr b="1"/>
                    </a:p>
                  </a:txBody>
                  <a:tcPr marT="91425" marB="91425" marR="91425" marL="91425">
                    <a:solidFill>
                      <a:srgbClr val="ECECEC"/>
                    </a:solidFill>
                  </a:tcPr>
                </a:tc>
                <a:tc>
                  <a:txBody>
                    <a:bodyPr/>
                    <a:lstStyle/>
                    <a:p>
                      <a:pPr indent="0" lvl="0" marL="0" rtl="0" algn="ctr">
                        <a:spcBef>
                          <a:spcPts val="0"/>
                        </a:spcBef>
                        <a:spcAft>
                          <a:spcPts val="0"/>
                        </a:spcAft>
                        <a:buNone/>
                      </a:pPr>
                      <a:r>
                        <a:rPr b="1" lang="en-US"/>
                        <a:t>8th Grade</a:t>
                      </a:r>
                      <a:endParaRPr b="1"/>
                    </a:p>
                  </a:txBody>
                  <a:tcPr marT="91425" marB="91425" marR="91425" marL="91425">
                    <a:solidFill>
                      <a:srgbClr val="ECECEC"/>
                    </a:solidFill>
                  </a:tcPr>
                </a:tc>
                <a:tc>
                  <a:txBody>
                    <a:bodyPr/>
                    <a:lstStyle/>
                    <a:p>
                      <a:pPr indent="0" lvl="0" marL="0" rtl="0" algn="ctr">
                        <a:spcBef>
                          <a:spcPts val="0"/>
                        </a:spcBef>
                        <a:spcAft>
                          <a:spcPts val="0"/>
                        </a:spcAft>
                        <a:buNone/>
                      </a:pPr>
                      <a:r>
                        <a:rPr b="1" lang="en-US"/>
                        <a:t>HS (11th)</a:t>
                      </a:r>
                      <a:endParaRPr b="1"/>
                    </a:p>
                  </a:txBody>
                  <a:tcPr marT="91425" marB="91425" marR="91425" marL="91425">
                    <a:solidFill>
                      <a:srgbClr val="ECECEC"/>
                    </a:solidFill>
                  </a:tcPr>
                </a:tc>
                <a:tc>
                  <a:txBody>
                    <a:bodyPr/>
                    <a:lstStyle/>
                    <a:p>
                      <a:pPr indent="0" lvl="0" marL="0" rtl="0" algn="ctr">
                        <a:spcBef>
                          <a:spcPts val="0"/>
                        </a:spcBef>
                        <a:spcAft>
                          <a:spcPts val="0"/>
                        </a:spcAft>
                        <a:buNone/>
                      </a:pPr>
                      <a:r>
                        <a:rPr b="1" lang="en-US"/>
                        <a:t>4th Grade</a:t>
                      </a:r>
                      <a:endParaRPr b="1"/>
                    </a:p>
                  </a:txBody>
                  <a:tcPr marT="91425" marB="91425" marR="91425" marL="91425">
                    <a:solidFill>
                      <a:srgbClr val="ECECEC"/>
                    </a:solidFill>
                  </a:tcPr>
                </a:tc>
                <a:tc>
                  <a:txBody>
                    <a:bodyPr/>
                    <a:lstStyle/>
                    <a:p>
                      <a:pPr indent="0" lvl="0" marL="0" rtl="0" algn="ctr">
                        <a:spcBef>
                          <a:spcPts val="0"/>
                        </a:spcBef>
                        <a:spcAft>
                          <a:spcPts val="0"/>
                        </a:spcAft>
                        <a:buNone/>
                      </a:pPr>
                      <a:r>
                        <a:rPr b="1" lang="en-US"/>
                        <a:t>8th Grade</a:t>
                      </a:r>
                      <a:endParaRPr b="1"/>
                    </a:p>
                  </a:txBody>
                  <a:tcPr marT="91425" marB="91425" marR="91425" marL="91425">
                    <a:solidFill>
                      <a:srgbClr val="ECECEC"/>
                    </a:solidFill>
                  </a:tcPr>
                </a:tc>
                <a:tc>
                  <a:txBody>
                    <a:bodyPr/>
                    <a:lstStyle/>
                    <a:p>
                      <a:pPr indent="0" lvl="0" marL="0" rtl="0" algn="ctr">
                        <a:spcBef>
                          <a:spcPts val="0"/>
                        </a:spcBef>
                        <a:spcAft>
                          <a:spcPts val="0"/>
                        </a:spcAft>
                        <a:buNone/>
                      </a:pPr>
                      <a:r>
                        <a:rPr b="1" lang="en-US"/>
                        <a:t>HS (11th)</a:t>
                      </a:r>
                      <a:endParaRPr b="1"/>
                    </a:p>
                  </a:txBody>
                  <a:tcPr marT="91425" marB="91425" marR="91425" marL="91425">
                    <a:solidFill>
                      <a:srgbClr val="ECECEC"/>
                    </a:solidFill>
                  </a:tcPr>
                </a:tc>
              </a:tr>
              <a:tr h="311100">
                <a:tc>
                  <a:txBody>
                    <a:bodyPr/>
                    <a:lstStyle/>
                    <a:p>
                      <a:pPr indent="0" lvl="0" marL="0" rtl="0" algn="ctr">
                        <a:lnSpc>
                          <a:spcPct val="115000"/>
                        </a:lnSpc>
                        <a:spcBef>
                          <a:spcPts val="0"/>
                        </a:spcBef>
                        <a:spcAft>
                          <a:spcPts val="0"/>
                        </a:spcAft>
                        <a:buNone/>
                      </a:pPr>
                      <a:r>
                        <a:rPr lang="en-US"/>
                        <a:t>99.01%</a:t>
                      </a:r>
                      <a:endParaRPr/>
                    </a:p>
                  </a:txBody>
                  <a:tcPr marT="9525" marB="91425" marR="9525" marL="9525" anchor="b">
                    <a:solidFill>
                      <a:srgbClr val="D9EAD3"/>
                    </a:solidFill>
                  </a:tcPr>
                </a:tc>
                <a:tc>
                  <a:txBody>
                    <a:bodyPr/>
                    <a:lstStyle/>
                    <a:p>
                      <a:pPr indent="0" lvl="0" marL="0" rtl="0" algn="ctr">
                        <a:lnSpc>
                          <a:spcPct val="115000"/>
                        </a:lnSpc>
                        <a:spcBef>
                          <a:spcPts val="0"/>
                        </a:spcBef>
                        <a:spcAft>
                          <a:spcPts val="0"/>
                        </a:spcAft>
                        <a:buNone/>
                      </a:pPr>
                      <a:r>
                        <a:rPr lang="en-US"/>
                        <a:t>97.57%</a:t>
                      </a:r>
                      <a:endParaRPr/>
                    </a:p>
                  </a:txBody>
                  <a:tcPr marT="9525" marB="91425" marR="9525" marL="9525" anchor="b">
                    <a:solidFill>
                      <a:srgbClr val="D9EAD3"/>
                    </a:solidFill>
                  </a:tcPr>
                </a:tc>
                <a:tc>
                  <a:txBody>
                    <a:bodyPr/>
                    <a:lstStyle/>
                    <a:p>
                      <a:pPr indent="0" lvl="0" marL="0" rtl="0" algn="ctr">
                        <a:lnSpc>
                          <a:spcPct val="115000"/>
                        </a:lnSpc>
                        <a:spcBef>
                          <a:spcPts val="0"/>
                        </a:spcBef>
                        <a:spcAft>
                          <a:spcPts val="0"/>
                        </a:spcAft>
                        <a:buNone/>
                      </a:pPr>
                      <a:r>
                        <a:rPr lang="en-US"/>
                        <a:t>95.22%</a:t>
                      </a:r>
                      <a:endParaRPr/>
                    </a:p>
                  </a:txBody>
                  <a:tcPr marT="9525" marB="91425" marR="9525" marL="9525" anchor="b">
                    <a:solidFill>
                      <a:srgbClr val="D9EAD3"/>
                    </a:solidFill>
                  </a:tcPr>
                </a:tc>
                <a:tc>
                  <a:txBody>
                    <a:bodyPr/>
                    <a:lstStyle/>
                    <a:p>
                      <a:pPr indent="0" lvl="0" marL="0" rtl="0" algn="ctr">
                        <a:lnSpc>
                          <a:spcPct val="115000"/>
                        </a:lnSpc>
                        <a:spcBef>
                          <a:spcPts val="0"/>
                        </a:spcBef>
                        <a:spcAft>
                          <a:spcPts val="0"/>
                        </a:spcAft>
                        <a:buNone/>
                      </a:pPr>
                      <a:r>
                        <a:rPr lang="en-US"/>
                        <a:t>97.47%</a:t>
                      </a:r>
                      <a:endParaRPr/>
                    </a:p>
                  </a:txBody>
                  <a:tcPr marT="9525" marB="91425" marR="9525" marL="9525" anchor="b">
                    <a:solidFill>
                      <a:srgbClr val="D9EAD3"/>
                    </a:solidFill>
                  </a:tcPr>
                </a:tc>
                <a:tc>
                  <a:txBody>
                    <a:bodyPr/>
                    <a:lstStyle/>
                    <a:p>
                      <a:pPr indent="0" lvl="0" marL="0" rtl="0" algn="ctr">
                        <a:lnSpc>
                          <a:spcPct val="115000"/>
                        </a:lnSpc>
                        <a:spcBef>
                          <a:spcPts val="0"/>
                        </a:spcBef>
                        <a:spcAft>
                          <a:spcPts val="0"/>
                        </a:spcAft>
                        <a:buNone/>
                      </a:pPr>
                      <a:r>
                        <a:rPr lang="en-US"/>
                        <a:t>95.69%</a:t>
                      </a:r>
                      <a:endParaRPr/>
                    </a:p>
                  </a:txBody>
                  <a:tcPr marT="9525" marB="91425" marR="9525" marL="9525" anchor="b">
                    <a:solidFill>
                      <a:srgbClr val="D9EAD3"/>
                    </a:solidFill>
                  </a:tcPr>
                </a:tc>
                <a:tc>
                  <a:txBody>
                    <a:bodyPr/>
                    <a:lstStyle/>
                    <a:p>
                      <a:pPr indent="0" lvl="0" marL="0" rtl="0" algn="ctr">
                        <a:lnSpc>
                          <a:spcPct val="115000"/>
                        </a:lnSpc>
                        <a:spcBef>
                          <a:spcPts val="0"/>
                        </a:spcBef>
                        <a:spcAft>
                          <a:spcPts val="0"/>
                        </a:spcAft>
                        <a:buNone/>
                      </a:pPr>
                      <a:r>
                        <a:rPr lang="en-US"/>
                        <a:t>96.25%</a:t>
                      </a:r>
                      <a:endParaRPr/>
                    </a:p>
                  </a:txBody>
                  <a:tcPr marT="9525" marB="91425" marR="9525" marL="9525" anchor="b">
                    <a:solidFill>
                      <a:srgbClr val="D9EAD3"/>
                    </a:solidFill>
                  </a:tcPr>
                </a:tc>
              </a:tr>
              <a:tr h="311100">
                <a:tc>
                  <a:txBody>
                    <a:bodyPr/>
                    <a:lstStyle/>
                    <a:p>
                      <a:pPr indent="0" lvl="0" marL="0" rtl="0" algn="l">
                        <a:spcBef>
                          <a:spcPts val="0"/>
                        </a:spcBef>
                        <a:spcAft>
                          <a:spcPts val="0"/>
                        </a:spcAft>
                        <a:buClr>
                          <a:schemeClr val="dk2"/>
                        </a:buClr>
                        <a:buSzPts val="1100"/>
                        <a:buFont typeface="Arial"/>
                        <a:buNone/>
                      </a:pPr>
                      <a:r>
                        <a:rPr lang="en-US">
                          <a:solidFill>
                            <a:schemeClr val="dk2"/>
                          </a:solidFill>
                        </a:rPr>
                        <a:t>Would have Met Target</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solidFill>
                            <a:schemeClr val="dk2"/>
                          </a:solidFill>
                        </a:rPr>
                        <a:t>Would have Met Target</a:t>
                      </a:r>
                      <a:endParaRPr>
                        <a:solidFill>
                          <a:schemeClr val="dk2"/>
                        </a:solidFill>
                      </a:endParaRPr>
                    </a:p>
                  </a:txBody>
                  <a:tcPr marT="91425" marB="91425" marR="91425" marL="91425">
                    <a:solidFill>
                      <a:srgbClr val="D9EAD3"/>
                    </a:solidFill>
                  </a:tcPr>
                </a:tc>
                <a:tc>
                  <a:txBody>
                    <a:bodyPr/>
                    <a:lstStyle/>
                    <a:p>
                      <a:pPr indent="0" lvl="0" marL="0" rtl="0" algn="l">
                        <a:spcBef>
                          <a:spcPts val="0"/>
                        </a:spcBef>
                        <a:spcAft>
                          <a:spcPts val="0"/>
                        </a:spcAft>
                        <a:buClr>
                          <a:schemeClr val="dk2"/>
                        </a:buClr>
                        <a:buSzPts val="1100"/>
                        <a:buFont typeface="Arial"/>
                        <a:buNone/>
                      </a:pPr>
                      <a:r>
                        <a:rPr lang="en-US">
                          <a:solidFill>
                            <a:schemeClr val="dk2"/>
                          </a:solidFill>
                        </a:rPr>
                        <a:t>Would have Met Target</a:t>
                      </a:r>
                      <a:endParaRPr>
                        <a:solidFill>
                          <a:schemeClr val="dk2"/>
                        </a:solidFill>
                      </a:endParaRPr>
                    </a:p>
                  </a:txBody>
                  <a:tcPr marT="91425" marB="91425" marR="91425" marL="91425">
                    <a:solidFill>
                      <a:srgbClr val="D9EAD3"/>
                    </a:solidFill>
                  </a:tcPr>
                </a:tc>
                <a:tc>
                  <a:txBody>
                    <a:bodyPr/>
                    <a:lstStyle/>
                    <a:p>
                      <a:pPr indent="0" lvl="0" marL="0" rtl="0" algn="l">
                        <a:spcBef>
                          <a:spcPts val="0"/>
                        </a:spcBef>
                        <a:spcAft>
                          <a:spcPts val="0"/>
                        </a:spcAft>
                        <a:buNone/>
                      </a:pPr>
                      <a:r>
                        <a:rPr lang="en-US">
                          <a:solidFill>
                            <a:schemeClr val="dk2"/>
                          </a:solidFill>
                        </a:rPr>
                        <a:t>Met Target</a:t>
                      </a:r>
                      <a:endParaRPr>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rtl="0" algn="l">
                        <a:spcBef>
                          <a:spcPts val="0"/>
                        </a:spcBef>
                        <a:spcAft>
                          <a:spcPts val="0"/>
                        </a:spcAft>
                        <a:buNone/>
                      </a:pPr>
                      <a:r>
                        <a:rPr lang="en-US">
                          <a:solidFill>
                            <a:schemeClr val="dk2"/>
                          </a:solidFill>
                        </a:rPr>
                        <a:t>Met Target</a:t>
                      </a:r>
                      <a:endParaRPr/>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rtl="0" algn="l">
                        <a:spcBef>
                          <a:spcPts val="0"/>
                        </a:spcBef>
                        <a:spcAft>
                          <a:spcPts val="0"/>
                        </a:spcAft>
                        <a:buNone/>
                      </a:pPr>
                      <a:r>
                        <a:rPr lang="en-US">
                          <a:solidFill>
                            <a:schemeClr val="dk2"/>
                          </a:solidFill>
                        </a:rPr>
                        <a:t>Met Target</a:t>
                      </a:r>
                      <a:endParaRPr/>
                    </a:p>
                  </a:txBody>
                  <a:tcPr marT="91425" marB="91425" marR="91425" marL="91425">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rtl="0" algn="l">
                        <a:spcBef>
                          <a:spcPts val="0"/>
                        </a:spcBef>
                        <a:spcAft>
                          <a:spcPts val="0"/>
                        </a:spcAft>
                        <a:buNone/>
                      </a:pPr>
                      <a:r>
                        <a:rPr lang="en-US">
                          <a:solidFill>
                            <a:schemeClr val="dk2"/>
                          </a:solidFill>
                        </a:rPr>
                        <a:t>17 </a:t>
                      </a:r>
                      <a:r>
                        <a:rPr lang="en-US">
                          <a:solidFill>
                            <a:schemeClr val="dk2"/>
                          </a:solidFill>
                        </a:rPr>
                        <a:t>LEAs </a:t>
                      </a:r>
                      <a:r>
                        <a:rPr lang="en-US">
                          <a:solidFill>
                            <a:schemeClr val="dk2"/>
                          </a:solidFill>
                        </a:rPr>
                        <a:t> Met Target (89.47%)</a:t>
                      </a:r>
                      <a:endParaRPr>
                        <a:solidFill>
                          <a:schemeClr val="dk2"/>
                        </a:solidFill>
                      </a:endParaRPr>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rtl="0" algn="l">
                        <a:spcBef>
                          <a:spcPts val="0"/>
                        </a:spcBef>
                        <a:spcAft>
                          <a:spcPts val="0"/>
                        </a:spcAft>
                        <a:buNone/>
                      </a:pPr>
                      <a:r>
                        <a:rPr lang="en-US">
                          <a:solidFill>
                            <a:schemeClr val="dk2"/>
                          </a:solidFill>
                        </a:rPr>
                        <a:t>12 </a:t>
                      </a:r>
                      <a:r>
                        <a:rPr lang="en-US">
                          <a:solidFill>
                            <a:schemeClr val="dk2"/>
                          </a:solidFill>
                        </a:rPr>
                        <a:t>LEAs </a:t>
                      </a:r>
                      <a:r>
                        <a:rPr lang="en-US">
                          <a:solidFill>
                            <a:schemeClr val="dk2"/>
                          </a:solidFill>
                        </a:rPr>
                        <a:t> Met Target (75.00%)</a:t>
                      </a:r>
                      <a:endParaRPr>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rtl="0" algn="l">
                        <a:spcBef>
                          <a:spcPts val="0"/>
                        </a:spcBef>
                        <a:spcAft>
                          <a:spcPts val="0"/>
                        </a:spcAft>
                        <a:buNone/>
                      </a:pPr>
                      <a:r>
                        <a:rPr lang="en-US">
                          <a:solidFill>
                            <a:schemeClr val="dk2"/>
                          </a:solidFill>
                        </a:rPr>
                        <a:t>11 </a:t>
                      </a:r>
                      <a:r>
                        <a:rPr lang="en-US">
                          <a:solidFill>
                            <a:schemeClr val="dk2"/>
                          </a:solidFill>
                        </a:rPr>
                        <a:t>LEAs Met Target (64.71%)</a:t>
                      </a:r>
                      <a:endParaRPr>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rtl="0" algn="l">
                        <a:lnSpc>
                          <a:spcPct val="115000"/>
                        </a:lnSpc>
                        <a:spcBef>
                          <a:spcPts val="0"/>
                        </a:spcBef>
                        <a:spcAft>
                          <a:spcPts val="0"/>
                        </a:spcAft>
                        <a:buNone/>
                      </a:pPr>
                      <a:r>
                        <a:rPr lang="en-US"/>
                        <a:t>103 </a:t>
                      </a:r>
                      <a:r>
                        <a:rPr lang="en-US">
                          <a:solidFill>
                            <a:schemeClr val="dk2"/>
                          </a:solidFill>
                        </a:rPr>
                        <a:t>LEAs </a:t>
                      </a:r>
                      <a:r>
                        <a:rPr lang="en-US"/>
                        <a:t> Met Target (91.96%)</a:t>
                      </a:r>
                      <a:endParaRPr/>
                    </a:p>
                  </a:txBody>
                  <a:tcPr marT="9525" marB="91425" marR="9525" marL="95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rtl="0" algn="l">
                        <a:lnSpc>
                          <a:spcPct val="115000"/>
                        </a:lnSpc>
                        <a:spcBef>
                          <a:spcPts val="0"/>
                        </a:spcBef>
                        <a:spcAft>
                          <a:spcPts val="0"/>
                        </a:spcAft>
                        <a:buNone/>
                      </a:pPr>
                      <a:r>
                        <a:rPr lang="en-US"/>
                        <a:t>100 </a:t>
                      </a:r>
                      <a:r>
                        <a:rPr lang="en-US">
                          <a:solidFill>
                            <a:schemeClr val="dk2"/>
                          </a:solidFill>
                        </a:rPr>
                        <a:t>LEAs </a:t>
                      </a:r>
                      <a:r>
                        <a:rPr lang="en-US"/>
                        <a:t> Met Target (81.97%)</a:t>
                      </a:r>
                      <a:endParaRPr/>
                    </a:p>
                  </a:txBody>
                  <a:tcPr marT="9525" marB="91425" marR="9525" marL="95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rtl="0" algn="l">
                        <a:lnSpc>
                          <a:spcPct val="115000"/>
                        </a:lnSpc>
                        <a:spcBef>
                          <a:spcPts val="0"/>
                        </a:spcBef>
                        <a:spcAft>
                          <a:spcPts val="0"/>
                        </a:spcAft>
                        <a:buNone/>
                      </a:pPr>
                      <a:r>
                        <a:rPr lang="en-US"/>
                        <a:t>82 </a:t>
                      </a:r>
                      <a:r>
                        <a:rPr lang="en-US">
                          <a:solidFill>
                            <a:schemeClr val="dk2"/>
                          </a:solidFill>
                        </a:rPr>
                        <a:t>LEAs </a:t>
                      </a:r>
                      <a:r>
                        <a:rPr lang="en-US"/>
                        <a:t>Met Target (76.64%)</a:t>
                      </a:r>
                      <a:endParaRPr/>
                    </a:p>
                  </a:txBody>
                  <a:tcPr marT="9525" marB="91425" marR="9525" marL="95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rtl="0" algn="l">
                        <a:spcBef>
                          <a:spcPts val="0"/>
                        </a:spcBef>
                        <a:spcAft>
                          <a:spcPts val="0"/>
                        </a:spcAft>
                        <a:buNone/>
                      </a:pPr>
                      <a:r>
                        <a:rPr lang="en-US">
                          <a:solidFill>
                            <a:schemeClr val="dk2"/>
                          </a:solidFill>
                        </a:rPr>
                        <a:t>2</a:t>
                      </a:r>
                      <a:r>
                        <a:rPr lang="en-US">
                          <a:solidFill>
                            <a:schemeClr val="dk2"/>
                          </a:solidFill>
                        </a:rPr>
                        <a:t> </a:t>
                      </a:r>
                      <a:r>
                        <a:rPr lang="en-US">
                          <a:solidFill>
                            <a:schemeClr val="dk2"/>
                          </a:solidFill>
                        </a:rPr>
                        <a:t>LEAs </a:t>
                      </a:r>
                      <a:r>
                        <a:rPr lang="en-US">
                          <a:solidFill>
                            <a:schemeClr val="dk2"/>
                          </a:solidFill>
                        </a:rPr>
                        <a:t>Did Not Meet Target (10.53%)</a:t>
                      </a:r>
                      <a:endParaRPr>
                        <a:solidFill>
                          <a:schemeClr val="dk2"/>
                        </a:solidFill>
                      </a:endParaRPr>
                    </a:p>
                  </a:txBody>
                  <a:tcPr marT="91425" marB="91425" marR="91425" marL="91425">
                    <a:lnR cap="flat" cmpd="sng" w="9525">
                      <a:solidFill>
                        <a:srgbClr val="9E9E9E"/>
                      </a:solidFill>
                      <a:prstDash val="solid"/>
                      <a:round/>
                      <a:headEnd len="sm" w="sm" type="none"/>
                      <a:tailEnd len="sm" w="sm" type="none"/>
                    </a:lnR>
                    <a:solidFill>
                      <a:srgbClr val="F4CCCC"/>
                    </a:solidFill>
                  </a:tcPr>
                </a:tc>
                <a:tc>
                  <a:txBody>
                    <a:bodyPr/>
                    <a:lstStyle/>
                    <a:p>
                      <a:pPr indent="0" lvl="0" marL="0" rtl="0" algn="l">
                        <a:spcBef>
                          <a:spcPts val="0"/>
                        </a:spcBef>
                        <a:spcAft>
                          <a:spcPts val="0"/>
                        </a:spcAft>
                        <a:buNone/>
                      </a:pPr>
                      <a:r>
                        <a:rPr lang="en-US">
                          <a:solidFill>
                            <a:schemeClr val="dk2"/>
                          </a:solidFill>
                        </a:rPr>
                        <a:t>4 </a:t>
                      </a:r>
                      <a:r>
                        <a:rPr lang="en-US">
                          <a:solidFill>
                            <a:schemeClr val="dk2"/>
                          </a:solidFill>
                        </a:rPr>
                        <a:t>LEAs  Did Not Meet Target (25.00%)</a:t>
                      </a:r>
                      <a:endParaRPr>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rtl="0" algn="l">
                        <a:spcBef>
                          <a:spcPts val="0"/>
                        </a:spcBef>
                        <a:spcAft>
                          <a:spcPts val="0"/>
                        </a:spcAft>
                        <a:buNone/>
                      </a:pPr>
                      <a:r>
                        <a:rPr lang="en-US">
                          <a:solidFill>
                            <a:schemeClr val="dk2"/>
                          </a:solidFill>
                        </a:rPr>
                        <a:t>6 </a:t>
                      </a:r>
                      <a:r>
                        <a:rPr lang="en-US">
                          <a:solidFill>
                            <a:schemeClr val="dk2"/>
                          </a:solidFill>
                        </a:rPr>
                        <a:t>LEAs  Did Not Meet Target (35.29%)</a:t>
                      </a:r>
                      <a:endParaRPr>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rtl="0" algn="l">
                        <a:lnSpc>
                          <a:spcPct val="115000"/>
                        </a:lnSpc>
                        <a:spcBef>
                          <a:spcPts val="0"/>
                        </a:spcBef>
                        <a:spcAft>
                          <a:spcPts val="0"/>
                        </a:spcAft>
                        <a:buNone/>
                      </a:pPr>
                      <a:r>
                        <a:rPr lang="en-US"/>
                        <a:t>9 </a:t>
                      </a:r>
                      <a:r>
                        <a:rPr lang="en-US">
                          <a:solidFill>
                            <a:schemeClr val="dk2"/>
                          </a:solidFill>
                        </a:rPr>
                        <a:t>LEAs </a:t>
                      </a:r>
                      <a:r>
                        <a:rPr lang="en-US"/>
                        <a:t> Did Not Meet Target (8.04%)</a:t>
                      </a:r>
                      <a:endParaRPr/>
                    </a:p>
                  </a:txBody>
                  <a:tcPr marT="9525" marB="91425" marR="9525" marL="95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7925">
                      <a:solidFill>
                        <a:srgbClr val="000000"/>
                      </a:solidFill>
                      <a:prstDash val="solid"/>
                      <a:round/>
                      <a:headEnd len="sm" w="sm" type="none"/>
                      <a:tailEnd len="sm" w="sm" type="none"/>
                    </a:lnB>
                    <a:solidFill>
                      <a:srgbClr val="F4CCCC"/>
                    </a:solidFill>
                  </a:tcPr>
                </a:tc>
                <a:tc>
                  <a:txBody>
                    <a:bodyPr/>
                    <a:lstStyle/>
                    <a:p>
                      <a:pPr indent="0" lvl="0" marL="0" rtl="0" algn="l">
                        <a:lnSpc>
                          <a:spcPct val="115000"/>
                        </a:lnSpc>
                        <a:spcBef>
                          <a:spcPts val="0"/>
                        </a:spcBef>
                        <a:spcAft>
                          <a:spcPts val="0"/>
                        </a:spcAft>
                        <a:buNone/>
                      </a:pPr>
                      <a:r>
                        <a:rPr lang="en-US"/>
                        <a:t>22 </a:t>
                      </a:r>
                      <a:r>
                        <a:rPr lang="en-US">
                          <a:solidFill>
                            <a:schemeClr val="dk2"/>
                          </a:solidFill>
                        </a:rPr>
                        <a:t>LEAs </a:t>
                      </a:r>
                      <a:r>
                        <a:rPr lang="en-US"/>
                        <a:t> Did Not Meet Target (18.03%)</a:t>
                      </a:r>
                      <a:endParaRPr/>
                    </a:p>
                  </a:txBody>
                  <a:tcPr marT="9525" marB="91425" marR="9525" marL="95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7925">
                      <a:solidFill>
                        <a:srgbClr val="000000"/>
                      </a:solidFill>
                      <a:prstDash val="solid"/>
                      <a:round/>
                      <a:headEnd len="sm" w="sm" type="none"/>
                      <a:tailEnd len="sm" w="sm" type="none"/>
                    </a:lnB>
                    <a:solidFill>
                      <a:srgbClr val="F4CCCC"/>
                    </a:solidFill>
                  </a:tcPr>
                </a:tc>
                <a:tc>
                  <a:txBody>
                    <a:bodyPr/>
                    <a:lstStyle/>
                    <a:p>
                      <a:pPr indent="0" lvl="0" marL="0" rtl="0" algn="l">
                        <a:lnSpc>
                          <a:spcPct val="115000"/>
                        </a:lnSpc>
                        <a:spcBef>
                          <a:spcPts val="0"/>
                        </a:spcBef>
                        <a:spcAft>
                          <a:spcPts val="0"/>
                        </a:spcAft>
                        <a:buNone/>
                      </a:pPr>
                      <a:r>
                        <a:rPr lang="en-US"/>
                        <a:t>25 </a:t>
                      </a:r>
                      <a:r>
                        <a:rPr lang="en-US">
                          <a:solidFill>
                            <a:schemeClr val="dk2"/>
                          </a:solidFill>
                        </a:rPr>
                        <a:t>LEAs</a:t>
                      </a:r>
                      <a:r>
                        <a:rPr lang="en-US"/>
                        <a:t> Did Not Meet Target (76.64%)</a:t>
                      </a:r>
                      <a:endParaRPr/>
                    </a:p>
                  </a:txBody>
                  <a:tcPr marT="9525" marB="91425" marR="9525" marL="95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7925">
                      <a:solidFill>
                        <a:srgbClr val="000000"/>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3" name="Shape 633"/>
        <p:cNvGrpSpPr/>
        <p:nvPr/>
      </p:nvGrpSpPr>
      <p:grpSpPr>
        <a:xfrm>
          <a:off x="0" y="0"/>
          <a:ext cx="0" cy="0"/>
          <a:chOff x="0" y="0"/>
          <a:chExt cx="0" cy="0"/>
        </a:xfrm>
      </p:grpSpPr>
      <p:sp>
        <p:nvSpPr>
          <p:cNvPr id="634" name="Google Shape;634;g336ddb40caf_1_2380"/>
          <p:cNvSpPr txBox="1"/>
          <p:nvPr>
            <p:ph type="title"/>
          </p:nvPr>
        </p:nvSpPr>
        <p:spPr>
          <a:xfrm>
            <a:off x="415600" y="390467"/>
            <a:ext cx="11360700" cy="1068000"/>
          </a:xfrm>
          <a:prstGeom prst="rect">
            <a:avLst/>
          </a:prstGeom>
        </p:spPr>
        <p:txBody>
          <a:bodyPr anchorCtr="0" anchor="b" bIns="45700" lIns="91425" spcFirstLastPara="1" rIns="91425" wrap="square" tIns="45700">
            <a:normAutofit fontScale="90000"/>
          </a:bodyPr>
          <a:lstStyle/>
          <a:p>
            <a:pPr indent="0" lvl="0" marL="0" rtl="0" algn="l">
              <a:spcBef>
                <a:spcPts val="0"/>
              </a:spcBef>
              <a:spcAft>
                <a:spcPts val="0"/>
              </a:spcAft>
              <a:buNone/>
            </a:pPr>
            <a:r>
              <a:rPr lang="en-US"/>
              <a:t>SPP/APR Indicator 3 – Assessment Participation and Outcomes </a:t>
            </a:r>
            <a:endParaRPr/>
          </a:p>
        </p:txBody>
      </p:sp>
      <p:sp>
        <p:nvSpPr>
          <p:cNvPr id="635" name="Google Shape;635;g336ddb40caf_1_2380"/>
          <p:cNvSpPr txBox="1"/>
          <p:nvPr>
            <p:ph idx="12" type="sldNum"/>
          </p:nvPr>
        </p:nvSpPr>
        <p:spPr>
          <a:xfrm>
            <a:off x="11296610" y="6217622"/>
            <a:ext cx="731700" cy="5247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graphicFrame>
        <p:nvGraphicFramePr>
          <p:cNvPr id="636" name="Google Shape;636;g336ddb40caf_1_2380"/>
          <p:cNvGraphicFramePr/>
          <p:nvPr/>
        </p:nvGraphicFramePr>
        <p:xfrm>
          <a:off x="448325" y="2051150"/>
          <a:ext cx="3000000" cy="3000000"/>
        </p:xfrm>
        <a:graphic>
          <a:graphicData uri="http://schemas.openxmlformats.org/drawingml/2006/table">
            <a:tbl>
              <a:tblPr>
                <a:noFill/>
                <a:tableStyleId>{A5C895D4-C0FD-4677-876E-2A6D97F05401}</a:tableStyleId>
              </a:tblPr>
              <a:tblGrid>
                <a:gridCol w="11295350"/>
              </a:tblGrid>
              <a:tr h="189775">
                <a:tc rowSpan="2">
                  <a:txBody>
                    <a:bodyPr/>
                    <a:lstStyle/>
                    <a:p>
                      <a:pPr indent="0" lvl="0" marL="0" rtl="0" algn="ctr">
                        <a:lnSpc>
                          <a:spcPct val="90000"/>
                        </a:lnSpc>
                        <a:spcBef>
                          <a:spcPts val="0"/>
                        </a:spcBef>
                        <a:spcAft>
                          <a:spcPts val="0"/>
                        </a:spcAft>
                        <a:buNone/>
                      </a:pPr>
                      <a:r>
                        <a:rPr b="1" lang="en-US" sz="2400">
                          <a:solidFill>
                            <a:srgbClr val="ECECEC"/>
                          </a:solidFill>
                          <a:latin typeface="Cambria"/>
                          <a:ea typeface="Cambria"/>
                          <a:cs typeface="Cambria"/>
                          <a:sym typeface="Cambria"/>
                        </a:rPr>
                        <a:t>2020 to 2025 Calculation Information</a:t>
                      </a:r>
                      <a:endParaRPr/>
                    </a:p>
                  </a:txBody>
                  <a:tcPr marT="91425" marB="91425" marR="91425" marL="91425" anchor="ctr">
                    <a:solidFill>
                      <a:srgbClr val="147B81"/>
                    </a:solidFill>
                  </a:tcPr>
                </a:tc>
              </a:tr>
              <a:tr h="334925">
                <a:tc vMerge="1"/>
              </a:tr>
            </a:tbl>
          </a:graphicData>
        </a:graphic>
      </p:graphicFrame>
      <p:graphicFrame>
        <p:nvGraphicFramePr>
          <p:cNvPr id="637" name="Google Shape;637;g336ddb40caf_1_2380"/>
          <p:cNvGraphicFramePr/>
          <p:nvPr/>
        </p:nvGraphicFramePr>
        <p:xfrm>
          <a:off x="448325" y="2575850"/>
          <a:ext cx="3000000" cy="3000000"/>
        </p:xfrm>
        <a:graphic>
          <a:graphicData uri="http://schemas.openxmlformats.org/drawingml/2006/table">
            <a:tbl>
              <a:tblPr>
                <a:noFill/>
                <a:tableStyleId>{A5C895D4-C0FD-4677-876E-2A6D97F05401}</a:tableStyleId>
              </a:tblPr>
              <a:tblGrid>
                <a:gridCol w="2912550"/>
                <a:gridCol w="8382800"/>
              </a:tblGrid>
              <a:tr h="769125">
                <a:tc rowSpan="2">
                  <a:txBody>
                    <a:bodyPr/>
                    <a:lstStyle/>
                    <a:p>
                      <a:pPr indent="0" lvl="0" marL="0" rtl="0" algn="ctr">
                        <a:lnSpc>
                          <a:spcPct val="90000"/>
                        </a:lnSpc>
                        <a:spcBef>
                          <a:spcPts val="0"/>
                        </a:spcBef>
                        <a:spcAft>
                          <a:spcPts val="0"/>
                        </a:spcAft>
                        <a:buNone/>
                      </a:pPr>
                      <a:r>
                        <a:rPr b="1" lang="en-US" sz="2100">
                          <a:solidFill>
                            <a:srgbClr val="ECECEC"/>
                          </a:solidFill>
                          <a:latin typeface="Cambria"/>
                          <a:ea typeface="Cambria"/>
                          <a:cs typeface="Cambria"/>
                          <a:sym typeface="Cambria"/>
                        </a:rPr>
                        <a:t>B.  Proficiency rate for children with IEPs against grade level academic achievement standards.</a:t>
                      </a:r>
                      <a:endParaRPr b="1" sz="1700">
                        <a:solidFill>
                          <a:srgbClr val="ECECEC"/>
                        </a:solidFill>
                        <a:latin typeface="Cambria"/>
                        <a:ea typeface="Cambria"/>
                        <a:cs typeface="Cambria"/>
                        <a:sym typeface="Cambria"/>
                      </a:endParaRPr>
                    </a:p>
                    <a:p>
                      <a:pPr indent="0" lvl="0" marL="0" rtl="0" algn="l">
                        <a:spcBef>
                          <a:spcPts val="0"/>
                        </a:spcBef>
                        <a:spcAft>
                          <a:spcPts val="0"/>
                        </a:spcAft>
                        <a:buNone/>
                      </a:pPr>
                      <a:r>
                        <a:t/>
                      </a:r>
                      <a:endParaRPr sz="1800"/>
                    </a:p>
                  </a:txBody>
                  <a:tcPr marT="91425" marB="91425" marR="91425" marL="91425" anchor="ctr">
                    <a:solidFill>
                      <a:srgbClr val="147B81"/>
                    </a:solidFill>
                  </a:tcPr>
                </a:tc>
                <a:tc>
                  <a:txBody>
                    <a:bodyPr/>
                    <a:lstStyle/>
                    <a:p>
                      <a:pPr indent="457200" lvl="0" marL="0" rtl="0" algn="ctr">
                        <a:lnSpc>
                          <a:spcPct val="90000"/>
                        </a:lnSpc>
                        <a:spcBef>
                          <a:spcPts val="1800"/>
                        </a:spcBef>
                        <a:spcAft>
                          <a:spcPts val="0"/>
                        </a:spcAft>
                        <a:buNone/>
                      </a:pPr>
                      <a:r>
                        <a:rPr b="1" lang="en-US" sz="2000">
                          <a:latin typeface="Calibri"/>
                          <a:ea typeface="Calibri"/>
                          <a:cs typeface="Calibri"/>
                          <a:sym typeface="Calibri"/>
                        </a:rPr>
                        <a:t># of children with IEPs scoring at or above proficient against grade level academic achievement standards</a:t>
                      </a:r>
                      <a:endParaRPr b="1" sz="1000"/>
                    </a:p>
                  </a:txBody>
                  <a:tcPr marT="91425" marB="91425" marR="91425" marL="91425">
                    <a:solidFill>
                      <a:srgbClr val="D0E0E3"/>
                    </a:solidFill>
                  </a:tcPr>
                </a:tc>
              </a:tr>
              <a:tr h="971650">
                <a:tc vMerge="1"/>
                <a:tc>
                  <a:txBody>
                    <a:bodyPr/>
                    <a:lstStyle/>
                    <a:p>
                      <a:pPr indent="457200" lvl="0" marL="0" rtl="0" algn="ctr">
                        <a:lnSpc>
                          <a:spcPct val="90000"/>
                        </a:lnSpc>
                        <a:spcBef>
                          <a:spcPts val="1800"/>
                        </a:spcBef>
                        <a:spcAft>
                          <a:spcPts val="0"/>
                        </a:spcAft>
                        <a:buNone/>
                      </a:pPr>
                      <a:r>
                        <a:rPr b="1" lang="en-US" sz="2000">
                          <a:latin typeface="Calibri"/>
                          <a:ea typeface="Calibri"/>
                          <a:cs typeface="Calibri"/>
                          <a:sym typeface="Calibri"/>
                        </a:rPr>
                        <a:t>total # of children with IEPs who received a valid score and for whom a proficiency level was assigned for the regular assessment</a:t>
                      </a:r>
                      <a:endParaRPr b="1" sz="1000"/>
                    </a:p>
                  </a:txBody>
                  <a:tcPr marT="91425" marB="91425" marR="91425" marL="91425">
                    <a:solidFill>
                      <a:srgbClr val="D0E0E3"/>
                    </a:solidFill>
                  </a:tcPr>
                </a:tc>
              </a:tr>
            </a:tbl>
          </a:graphicData>
        </a:graphic>
      </p:graphicFrame>
      <p:cxnSp>
        <p:nvCxnSpPr>
          <p:cNvPr id="638" name="Google Shape;638;g336ddb40caf_1_2380"/>
          <p:cNvCxnSpPr/>
          <p:nvPr/>
        </p:nvCxnSpPr>
        <p:spPr>
          <a:xfrm>
            <a:off x="3483450" y="3344963"/>
            <a:ext cx="7572000" cy="0"/>
          </a:xfrm>
          <a:prstGeom prst="straightConnector1">
            <a:avLst/>
          </a:prstGeom>
          <a:noFill/>
          <a:ln cap="flat" cmpd="sng" w="76200">
            <a:solidFill>
              <a:srgbClr val="147B81"/>
            </a:solidFill>
            <a:prstDash val="solid"/>
            <a:round/>
            <a:headEnd len="med" w="med" type="none"/>
            <a:tailEnd len="med" w="med" type="none"/>
          </a:ln>
        </p:spPr>
      </p:cxn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2" name="Shape 642"/>
        <p:cNvGrpSpPr/>
        <p:nvPr/>
      </p:nvGrpSpPr>
      <p:grpSpPr>
        <a:xfrm>
          <a:off x="0" y="0"/>
          <a:ext cx="0" cy="0"/>
          <a:chOff x="0" y="0"/>
          <a:chExt cx="0" cy="0"/>
        </a:xfrm>
      </p:grpSpPr>
      <p:sp>
        <p:nvSpPr>
          <p:cNvPr id="643" name="Google Shape;643;g365ad869b3a_0_1161"/>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644" name="Google Shape;644;g365ad869b3a_0_1161"/>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645" name="Google Shape;645;g365ad869b3a_0_1161"/>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Proficiency Rate</a:t>
            </a:r>
            <a:br>
              <a:rPr lang="en-US"/>
            </a:br>
            <a:r>
              <a:rPr lang="en-US"/>
              <a:t>(Indicator 3B)</a:t>
            </a:r>
            <a:endParaRPr/>
          </a:p>
        </p:txBody>
      </p:sp>
      <p:graphicFrame>
        <p:nvGraphicFramePr>
          <p:cNvPr id="646" name="Google Shape;646;g365ad869b3a_0_1161"/>
          <p:cNvGraphicFramePr/>
          <p:nvPr/>
        </p:nvGraphicFramePr>
        <p:xfrm>
          <a:off x="880425" y="1767075"/>
          <a:ext cx="3000000" cy="3000000"/>
        </p:xfrm>
        <a:graphic>
          <a:graphicData uri="http://schemas.openxmlformats.org/drawingml/2006/table">
            <a:tbl>
              <a:tblPr>
                <a:noFill/>
                <a:tableStyleId>{A5C895D4-C0FD-4677-876E-2A6D97F05401}</a:tableStyleId>
              </a:tblPr>
              <a:tblGrid>
                <a:gridCol w="1819625"/>
                <a:gridCol w="1819625"/>
                <a:gridCol w="1819625"/>
                <a:gridCol w="1819625"/>
                <a:gridCol w="1819625"/>
                <a:gridCol w="1819625"/>
              </a:tblGrid>
              <a:tr h="311100">
                <a:tc gridSpan="6">
                  <a:txBody>
                    <a:bodyPr/>
                    <a:lstStyle/>
                    <a:p>
                      <a:pPr indent="0" lvl="0" marL="0" rtl="0" algn="ctr">
                        <a:spcBef>
                          <a:spcPts val="0"/>
                        </a:spcBef>
                        <a:spcAft>
                          <a:spcPts val="0"/>
                        </a:spcAft>
                        <a:buNone/>
                      </a:pPr>
                      <a:r>
                        <a:rPr b="1" lang="en-US">
                          <a:solidFill>
                            <a:schemeClr val="dk2"/>
                          </a:solidFill>
                        </a:rPr>
                        <a:t>Indicator 3B Reading </a:t>
                      </a:r>
                      <a:endParaRPr b="1">
                        <a:solidFill>
                          <a:schemeClr val="dk2"/>
                        </a:solidFill>
                      </a:endParaRPr>
                    </a:p>
                    <a:p>
                      <a:pPr indent="0" lvl="0" marL="0" rtl="0" algn="ctr">
                        <a:spcBef>
                          <a:spcPts val="0"/>
                        </a:spcBef>
                        <a:spcAft>
                          <a:spcPts val="0"/>
                        </a:spcAft>
                        <a:buNone/>
                      </a:pPr>
                      <a:r>
                        <a:rPr b="1" lang="en-US">
                          <a:solidFill>
                            <a:schemeClr val="dk2"/>
                          </a:solidFill>
                        </a:rPr>
                        <a:t>Proficiency for Children with IEPs (Grade Level Academic Achievement Standards)</a:t>
                      </a:r>
                      <a:endParaRPr b="1">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rtl="0" algn="ctr">
                        <a:spcBef>
                          <a:spcPts val="0"/>
                        </a:spcBef>
                        <a:spcAft>
                          <a:spcPts val="0"/>
                        </a:spcAft>
                        <a:buNone/>
                      </a:pPr>
                      <a:r>
                        <a:rPr b="1" lang="en-US">
                          <a:solidFill>
                            <a:schemeClr val="dk2"/>
                          </a:solidFill>
                        </a:rPr>
                        <a:t>Q1</a:t>
                      </a:r>
                      <a:endParaRPr/>
                    </a:p>
                  </a:txBody>
                  <a:tcPr marT="91425" marB="91425" marR="91425" marL="91425">
                    <a:solidFill>
                      <a:srgbClr val="ECECEC"/>
                    </a:solidFill>
                  </a:tcPr>
                </a:tc>
                <a:tc hMerge="1"/>
                <a:tc hMerge="1"/>
                <a:tc gridSpan="3">
                  <a:txBody>
                    <a:bodyPr/>
                    <a:lstStyle/>
                    <a:p>
                      <a:pPr indent="0" lvl="0" marL="0" rtl="0" algn="ctr">
                        <a:spcBef>
                          <a:spcPts val="0"/>
                        </a:spcBef>
                        <a:spcAft>
                          <a:spcPts val="0"/>
                        </a:spcAft>
                        <a:buNone/>
                      </a:pPr>
                      <a:r>
                        <a:rPr b="1" lang="en-US">
                          <a:solidFill>
                            <a:schemeClr val="dk2"/>
                          </a:solidFill>
                        </a:rPr>
                        <a:t>New Mexico</a:t>
                      </a:r>
                      <a:endParaRPr b="1">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r>
              <a:tr h="311100">
                <a:tc>
                  <a:txBody>
                    <a:bodyPr/>
                    <a:lstStyle/>
                    <a:p>
                      <a:pPr indent="0" lvl="0" marL="0" rtl="0" algn="ctr">
                        <a:spcBef>
                          <a:spcPts val="0"/>
                        </a:spcBef>
                        <a:spcAft>
                          <a:spcPts val="0"/>
                        </a:spcAft>
                        <a:buNone/>
                      </a:pPr>
                      <a:r>
                        <a:rPr b="1" lang="en-US"/>
                        <a:t>4th Grade</a:t>
                      </a:r>
                      <a:endParaRPr b="1"/>
                    </a:p>
                    <a:p>
                      <a:pPr indent="0" lvl="0" marL="0" rtl="0" algn="ctr">
                        <a:spcBef>
                          <a:spcPts val="0"/>
                        </a:spcBef>
                        <a:spcAft>
                          <a:spcPts val="0"/>
                        </a:spcAft>
                        <a:buNone/>
                      </a:pPr>
                      <a:r>
                        <a:rPr b="1" lang="en-US">
                          <a:highlight>
                            <a:srgbClr val="FFF2CC"/>
                          </a:highlight>
                        </a:rPr>
                        <a:t>Target 9.31%</a:t>
                      </a:r>
                      <a:endParaRPr b="1">
                        <a:highlight>
                          <a:srgbClr val="FFF2CC"/>
                        </a:highlight>
                      </a:endParaRPr>
                    </a:p>
                  </a:txBody>
                  <a:tcPr marT="91425" marB="91425" marR="91425" marL="91425">
                    <a:solidFill>
                      <a:srgbClr val="ECECEC"/>
                    </a:solidFill>
                  </a:tcPr>
                </a:tc>
                <a:tc>
                  <a:txBody>
                    <a:bodyPr/>
                    <a:lstStyle/>
                    <a:p>
                      <a:pPr indent="0" lvl="0" marL="0" rtl="0" algn="ctr">
                        <a:spcBef>
                          <a:spcPts val="0"/>
                        </a:spcBef>
                        <a:spcAft>
                          <a:spcPts val="0"/>
                        </a:spcAft>
                        <a:buNone/>
                      </a:pPr>
                      <a:r>
                        <a:rPr b="1" lang="en-US"/>
                        <a:t>8th Grade</a:t>
                      </a:r>
                      <a:endParaRPr b="1"/>
                    </a:p>
                    <a:p>
                      <a:pPr indent="0" lvl="0" marL="0" rtl="0" algn="ctr">
                        <a:spcBef>
                          <a:spcPts val="0"/>
                        </a:spcBef>
                        <a:spcAft>
                          <a:spcPts val="0"/>
                        </a:spcAft>
                        <a:buNone/>
                      </a:pPr>
                      <a:r>
                        <a:rPr b="1" lang="en-US">
                          <a:highlight>
                            <a:srgbClr val="FFF2CC"/>
                          </a:highlight>
                        </a:rPr>
                        <a:t>Target 7.96%</a:t>
                      </a:r>
                      <a:endParaRPr b="1">
                        <a:highlight>
                          <a:srgbClr val="FFF2CC"/>
                        </a:highlight>
                      </a:endParaRPr>
                    </a:p>
                  </a:txBody>
                  <a:tcPr marT="91425" marB="91425" marR="91425" marL="91425">
                    <a:solidFill>
                      <a:srgbClr val="ECECEC"/>
                    </a:solidFill>
                  </a:tcPr>
                </a:tc>
                <a:tc>
                  <a:txBody>
                    <a:bodyPr/>
                    <a:lstStyle/>
                    <a:p>
                      <a:pPr indent="0" lvl="0" marL="0" rtl="0" algn="ctr">
                        <a:spcBef>
                          <a:spcPts val="0"/>
                        </a:spcBef>
                        <a:spcAft>
                          <a:spcPts val="0"/>
                        </a:spcAft>
                        <a:buNone/>
                      </a:pPr>
                      <a:r>
                        <a:rPr b="1" lang="en-US"/>
                        <a:t>HS (11th)</a:t>
                      </a:r>
                      <a:endParaRPr b="1"/>
                    </a:p>
                    <a:p>
                      <a:pPr indent="0" lvl="0" marL="0" rtl="0" algn="ctr">
                        <a:spcBef>
                          <a:spcPts val="0"/>
                        </a:spcBef>
                        <a:spcAft>
                          <a:spcPts val="0"/>
                        </a:spcAft>
                        <a:buNone/>
                      </a:pPr>
                      <a:r>
                        <a:rPr b="1" lang="en-US">
                          <a:highlight>
                            <a:srgbClr val="FFF2CC"/>
                          </a:highlight>
                        </a:rPr>
                        <a:t>Target 4.42%</a:t>
                      </a:r>
                      <a:endParaRPr b="1">
                        <a:highlight>
                          <a:srgbClr val="FFF2CC"/>
                        </a:highlight>
                      </a:endParaRPr>
                    </a:p>
                  </a:txBody>
                  <a:tcPr marT="91425" marB="91425" marR="91425" marL="91425">
                    <a:lnR cap="flat" cmpd="sng" w="9525">
                      <a:solidFill>
                        <a:srgbClr val="9E9E9E"/>
                      </a:solidFill>
                      <a:prstDash val="solid"/>
                      <a:round/>
                      <a:headEnd len="sm" w="sm" type="none"/>
                      <a:tailEnd len="sm" w="sm" type="none"/>
                    </a:lnR>
                    <a:solidFill>
                      <a:srgbClr val="ECECEC"/>
                    </a:solidFill>
                  </a:tcPr>
                </a:tc>
                <a:tc>
                  <a:txBody>
                    <a:bodyPr/>
                    <a:lstStyle/>
                    <a:p>
                      <a:pPr indent="0" lvl="0" marL="0" rtl="0" algn="ctr">
                        <a:spcBef>
                          <a:spcPts val="0"/>
                        </a:spcBef>
                        <a:spcAft>
                          <a:spcPts val="0"/>
                        </a:spcAft>
                        <a:buNone/>
                      </a:pPr>
                      <a:r>
                        <a:rPr b="1" lang="en-US"/>
                        <a:t>4th Grade</a:t>
                      </a:r>
                      <a:endParaRPr b="1"/>
                    </a:p>
                    <a:p>
                      <a:pPr indent="0" lvl="0" marL="0" rtl="0" algn="ctr">
                        <a:spcBef>
                          <a:spcPts val="0"/>
                        </a:spcBef>
                        <a:spcAft>
                          <a:spcPts val="0"/>
                        </a:spcAft>
                        <a:buNone/>
                      </a:pPr>
                      <a:r>
                        <a:rPr b="1" lang="en-US">
                          <a:highlight>
                            <a:srgbClr val="FFF2CC"/>
                          </a:highlight>
                        </a:rPr>
                        <a:t>Target 9.31%</a:t>
                      </a:r>
                      <a:endParaRPr b="1">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rtl="0" algn="ctr">
                        <a:spcBef>
                          <a:spcPts val="0"/>
                        </a:spcBef>
                        <a:spcAft>
                          <a:spcPts val="0"/>
                        </a:spcAft>
                        <a:buNone/>
                      </a:pPr>
                      <a:r>
                        <a:rPr b="1" lang="en-US"/>
                        <a:t>8th Grade</a:t>
                      </a:r>
                      <a:endParaRPr b="1"/>
                    </a:p>
                    <a:p>
                      <a:pPr indent="0" lvl="0" marL="0" rtl="0" algn="ctr">
                        <a:spcBef>
                          <a:spcPts val="0"/>
                        </a:spcBef>
                        <a:spcAft>
                          <a:spcPts val="0"/>
                        </a:spcAft>
                        <a:buNone/>
                      </a:pPr>
                      <a:r>
                        <a:rPr b="1" lang="en-US">
                          <a:highlight>
                            <a:srgbClr val="FFF2CC"/>
                          </a:highlight>
                        </a:rPr>
                        <a:t>Target 7.96%</a:t>
                      </a:r>
                      <a:endParaRPr b="1">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rtl="0" algn="ctr">
                        <a:spcBef>
                          <a:spcPts val="0"/>
                        </a:spcBef>
                        <a:spcAft>
                          <a:spcPts val="0"/>
                        </a:spcAft>
                        <a:buNone/>
                      </a:pPr>
                      <a:r>
                        <a:rPr b="1" lang="en-US"/>
                        <a:t>HS (11th)</a:t>
                      </a:r>
                      <a:endParaRPr b="1"/>
                    </a:p>
                    <a:p>
                      <a:pPr indent="0" lvl="0" marL="0" rtl="0" algn="ctr">
                        <a:spcBef>
                          <a:spcPts val="0"/>
                        </a:spcBef>
                        <a:spcAft>
                          <a:spcPts val="0"/>
                        </a:spcAft>
                        <a:buNone/>
                      </a:pPr>
                      <a:r>
                        <a:rPr b="1" lang="en-US">
                          <a:highlight>
                            <a:srgbClr val="FFF2CC"/>
                          </a:highlight>
                        </a:rPr>
                        <a:t>Target 4.42%</a:t>
                      </a:r>
                      <a:endParaRPr b="1">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r>
              <a:tr h="638425">
                <a:tc>
                  <a:txBody>
                    <a:bodyPr/>
                    <a:lstStyle/>
                    <a:p>
                      <a:pPr indent="0" lvl="0" marL="0" rtl="0" algn="l">
                        <a:spcBef>
                          <a:spcPts val="0"/>
                        </a:spcBef>
                        <a:spcAft>
                          <a:spcPts val="0"/>
                        </a:spcAft>
                        <a:buNone/>
                      </a:pPr>
                      <a:r>
                        <a:rPr lang="en-US"/>
                        <a:t>11.49%</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t>12.94%</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t>8.89%</a:t>
                      </a:r>
                      <a:endParaRPr/>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rtl="0" algn="l">
                        <a:spcBef>
                          <a:spcPts val="0"/>
                        </a:spcBef>
                        <a:spcAft>
                          <a:spcPts val="0"/>
                        </a:spcAft>
                        <a:buNone/>
                      </a:pPr>
                      <a:r>
                        <a:rPr lang="en-US"/>
                        <a:t>14.07%</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rtl="0" algn="l">
                        <a:spcBef>
                          <a:spcPts val="0"/>
                        </a:spcBef>
                        <a:spcAft>
                          <a:spcPts val="0"/>
                        </a:spcAft>
                        <a:buNone/>
                      </a:pPr>
                      <a:r>
                        <a:rPr lang="en-US"/>
                        <a:t>12.74%</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rtl="0" algn="l">
                        <a:spcBef>
                          <a:spcPts val="0"/>
                        </a:spcBef>
                        <a:spcAft>
                          <a:spcPts val="0"/>
                        </a:spcAft>
                        <a:buNone/>
                      </a:pPr>
                      <a:r>
                        <a:rPr lang="en-US"/>
                        <a:t>10.21%</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rtl="0" algn="l">
                        <a:spcBef>
                          <a:spcPts val="0"/>
                        </a:spcBef>
                        <a:spcAft>
                          <a:spcPts val="0"/>
                        </a:spcAft>
                        <a:buClr>
                          <a:schemeClr val="dk2"/>
                        </a:buClr>
                        <a:buSzPts val="1100"/>
                        <a:buFont typeface="Arial"/>
                        <a:buNone/>
                      </a:pPr>
                      <a:r>
                        <a:rPr lang="en-US">
                          <a:solidFill>
                            <a:schemeClr val="dk2"/>
                          </a:solidFill>
                        </a:rPr>
                        <a:t>Would have Met Target</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solidFill>
                            <a:schemeClr val="dk2"/>
                          </a:solidFill>
                        </a:rPr>
                        <a:t>Would have Met Target</a:t>
                      </a:r>
                      <a:endParaRPr>
                        <a:solidFill>
                          <a:schemeClr val="dk2"/>
                        </a:solidFill>
                      </a:endParaRPr>
                    </a:p>
                  </a:txBody>
                  <a:tcPr marT="91425" marB="91425" marR="91425" marL="91425">
                    <a:solidFill>
                      <a:srgbClr val="D9EAD3"/>
                    </a:solidFill>
                  </a:tcPr>
                </a:tc>
                <a:tc>
                  <a:txBody>
                    <a:bodyPr/>
                    <a:lstStyle/>
                    <a:p>
                      <a:pPr indent="0" lvl="0" marL="0" rtl="0" algn="l">
                        <a:spcBef>
                          <a:spcPts val="0"/>
                        </a:spcBef>
                        <a:spcAft>
                          <a:spcPts val="0"/>
                        </a:spcAft>
                        <a:buNone/>
                      </a:pPr>
                      <a:r>
                        <a:rPr lang="en-US">
                          <a:solidFill>
                            <a:schemeClr val="dk2"/>
                          </a:solidFill>
                        </a:rPr>
                        <a:t>Would have Met Target</a:t>
                      </a:r>
                      <a:endParaRPr>
                        <a:solidFill>
                          <a:schemeClr val="dk2"/>
                        </a:solidFill>
                      </a:endParaRPr>
                    </a:p>
                  </a:txBody>
                  <a:tcPr marT="91425" marB="91425" marR="91425" marL="91425">
                    <a:solidFill>
                      <a:srgbClr val="D9EAD3"/>
                    </a:solidFill>
                  </a:tcPr>
                </a:tc>
                <a:tc>
                  <a:txBody>
                    <a:bodyPr/>
                    <a:lstStyle/>
                    <a:p>
                      <a:pPr indent="0" lvl="0" marL="0" rtl="0" algn="l">
                        <a:spcBef>
                          <a:spcPts val="0"/>
                        </a:spcBef>
                        <a:spcAft>
                          <a:spcPts val="0"/>
                        </a:spcAft>
                        <a:buNone/>
                      </a:pPr>
                      <a:r>
                        <a:rPr lang="en-US">
                          <a:solidFill>
                            <a:schemeClr val="dk2"/>
                          </a:solidFill>
                        </a:rPr>
                        <a:t>Met Target</a:t>
                      </a:r>
                      <a:endParaRPr>
                        <a:solidFill>
                          <a:schemeClr val="dk2"/>
                        </a:solidFill>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solidFill>
                            <a:schemeClr val="dk2"/>
                          </a:solidFill>
                        </a:rPr>
                        <a:t>Met Target</a:t>
                      </a:r>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solidFill>
                            <a:schemeClr val="dk2"/>
                          </a:solidFill>
                        </a:rPr>
                        <a:t>Met Target</a:t>
                      </a:r>
                      <a:endParaRPr/>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rtl="0" algn="l">
                        <a:spcBef>
                          <a:spcPts val="0"/>
                        </a:spcBef>
                        <a:spcAft>
                          <a:spcPts val="0"/>
                        </a:spcAft>
                        <a:buNone/>
                      </a:pPr>
                      <a:r>
                        <a:rPr lang="en-US">
                          <a:solidFill>
                            <a:schemeClr val="dk2"/>
                          </a:solidFill>
                        </a:rPr>
                        <a:t>11 </a:t>
                      </a:r>
                      <a:r>
                        <a:rPr lang="en-US">
                          <a:solidFill>
                            <a:schemeClr val="dk2"/>
                          </a:solidFill>
                        </a:rPr>
                        <a:t>LEAs </a:t>
                      </a:r>
                      <a:r>
                        <a:rPr lang="en-US">
                          <a:solidFill>
                            <a:schemeClr val="dk2"/>
                          </a:solidFill>
                        </a:rPr>
                        <a:t>Met Target (64.71%)</a:t>
                      </a:r>
                      <a:endParaRPr>
                        <a:solidFill>
                          <a:schemeClr val="dk2"/>
                        </a:solidFill>
                      </a:endParaRPr>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rtl="0" algn="l">
                        <a:spcBef>
                          <a:spcPts val="0"/>
                        </a:spcBef>
                        <a:spcAft>
                          <a:spcPts val="0"/>
                        </a:spcAft>
                        <a:buNone/>
                      </a:pPr>
                      <a:r>
                        <a:rPr lang="en-US">
                          <a:solidFill>
                            <a:schemeClr val="dk2"/>
                          </a:solidFill>
                        </a:rPr>
                        <a:t>8 </a:t>
                      </a:r>
                      <a:r>
                        <a:rPr lang="en-US">
                          <a:solidFill>
                            <a:schemeClr val="dk2"/>
                          </a:solidFill>
                        </a:rPr>
                        <a:t>LEAs </a:t>
                      </a:r>
                      <a:r>
                        <a:rPr lang="en-US">
                          <a:solidFill>
                            <a:schemeClr val="dk2"/>
                          </a:solidFill>
                        </a:rPr>
                        <a:t>Met Target (42.11%)</a:t>
                      </a:r>
                      <a:endParaRPr>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rtl="0" algn="l">
                        <a:spcBef>
                          <a:spcPts val="0"/>
                        </a:spcBef>
                        <a:spcAft>
                          <a:spcPts val="0"/>
                        </a:spcAft>
                        <a:buNone/>
                      </a:pPr>
                      <a:r>
                        <a:rPr lang="en-US">
                          <a:solidFill>
                            <a:schemeClr val="dk2"/>
                          </a:solidFill>
                        </a:rPr>
                        <a:t>8 </a:t>
                      </a:r>
                      <a:r>
                        <a:rPr lang="en-US">
                          <a:solidFill>
                            <a:schemeClr val="dk2"/>
                          </a:solidFill>
                        </a:rPr>
                        <a:t>LEAs Met Target (50.00%)</a:t>
                      </a:r>
                      <a:endParaRPr>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rtl="0" algn="l">
                        <a:spcBef>
                          <a:spcPts val="0"/>
                        </a:spcBef>
                        <a:spcAft>
                          <a:spcPts val="0"/>
                        </a:spcAft>
                        <a:buNone/>
                      </a:pPr>
                      <a:r>
                        <a:rPr lang="en-US">
                          <a:solidFill>
                            <a:schemeClr val="dk2"/>
                          </a:solidFill>
                        </a:rPr>
                        <a:t>64 </a:t>
                      </a:r>
                      <a:r>
                        <a:rPr lang="en-US">
                          <a:solidFill>
                            <a:schemeClr val="dk2"/>
                          </a:solidFill>
                        </a:rPr>
                        <a:t>LEAs  Met Target (57.66%)</a:t>
                      </a:r>
                      <a:endParaRPr>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rtl="0" algn="l">
                        <a:spcBef>
                          <a:spcPts val="0"/>
                        </a:spcBef>
                        <a:spcAft>
                          <a:spcPts val="0"/>
                        </a:spcAft>
                        <a:buNone/>
                      </a:pPr>
                      <a:r>
                        <a:rPr lang="en-US">
                          <a:solidFill>
                            <a:schemeClr val="dk2"/>
                          </a:solidFill>
                        </a:rPr>
                        <a:t>63 </a:t>
                      </a:r>
                      <a:r>
                        <a:rPr lang="en-US">
                          <a:solidFill>
                            <a:schemeClr val="dk2"/>
                          </a:solidFill>
                        </a:rPr>
                        <a:t>LEAs Met Target (52.07%)</a:t>
                      </a:r>
                      <a:endParaRPr>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rtl="0" algn="l">
                        <a:spcBef>
                          <a:spcPts val="0"/>
                        </a:spcBef>
                        <a:spcAft>
                          <a:spcPts val="0"/>
                        </a:spcAft>
                        <a:buNone/>
                      </a:pPr>
                      <a:r>
                        <a:rPr lang="en-US"/>
                        <a:t>51 </a:t>
                      </a:r>
                      <a:r>
                        <a:rPr lang="en-US">
                          <a:solidFill>
                            <a:schemeClr val="dk2"/>
                          </a:solidFill>
                        </a:rPr>
                        <a:t>LEAs Met Target (48.57%)</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rtl="0" algn="l">
                        <a:spcBef>
                          <a:spcPts val="0"/>
                        </a:spcBef>
                        <a:spcAft>
                          <a:spcPts val="0"/>
                        </a:spcAft>
                        <a:buNone/>
                      </a:pPr>
                      <a:r>
                        <a:rPr lang="en-US">
                          <a:solidFill>
                            <a:schemeClr val="dk2"/>
                          </a:solidFill>
                        </a:rPr>
                        <a:t>6</a:t>
                      </a:r>
                      <a:r>
                        <a:rPr lang="en-US">
                          <a:solidFill>
                            <a:schemeClr val="dk2"/>
                          </a:solidFill>
                        </a:rPr>
                        <a:t> </a:t>
                      </a:r>
                      <a:r>
                        <a:rPr lang="en-US">
                          <a:solidFill>
                            <a:schemeClr val="dk2"/>
                          </a:solidFill>
                        </a:rPr>
                        <a:t>LEAs </a:t>
                      </a:r>
                      <a:r>
                        <a:rPr lang="en-US">
                          <a:solidFill>
                            <a:schemeClr val="dk2"/>
                          </a:solidFill>
                        </a:rPr>
                        <a:t>Did Not Meet Target (35.29%)</a:t>
                      </a:r>
                      <a:endParaRPr>
                        <a:solidFill>
                          <a:schemeClr val="dk2"/>
                        </a:solidFill>
                      </a:endParaRPr>
                    </a:p>
                  </a:txBody>
                  <a:tcPr marT="91425" marB="91425" marR="91425" marL="91425">
                    <a:lnR cap="flat" cmpd="sng" w="9525">
                      <a:solidFill>
                        <a:srgbClr val="9E9E9E"/>
                      </a:solidFill>
                      <a:prstDash val="solid"/>
                      <a:round/>
                      <a:headEnd len="sm" w="sm" type="none"/>
                      <a:tailEnd len="sm" w="sm" type="none"/>
                    </a:lnR>
                    <a:solidFill>
                      <a:srgbClr val="F4CCCC"/>
                    </a:solidFill>
                  </a:tcPr>
                </a:tc>
                <a:tc>
                  <a:txBody>
                    <a:bodyPr/>
                    <a:lstStyle/>
                    <a:p>
                      <a:pPr indent="0" lvl="0" marL="0" rtl="0" algn="l">
                        <a:spcBef>
                          <a:spcPts val="0"/>
                        </a:spcBef>
                        <a:spcAft>
                          <a:spcPts val="0"/>
                        </a:spcAft>
                        <a:buNone/>
                      </a:pPr>
                      <a:r>
                        <a:rPr lang="en-US">
                          <a:solidFill>
                            <a:schemeClr val="dk2"/>
                          </a:solidFill>
                        </a:rPr>
                        <a:t>11 </a:t>
                      </a:r>
                      <a:r>
                        <a:rPr lang="en-US">
                          <a:solidFill>
                            <a:schemeClr val="dk2"/>
                          </a:solidFill>
                        </a:rPr>
                        <a:t>LEAs Did Not Meet Target (57.89%)</a:t>
                      </a:r>
                      <a:endParaRPr>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rtl="0" algn="l">
                        <a:spcBef>
                          <a:spcPts val="0"/>
                        </a:spcBef>
                        <a:spcAft>
                          <a:spcPts val="0"/>
                        </a:spcAft>
                        <a:buNone/>
                      </a:pPr>
                      <a:r>
                        <a:rPr lang="en-US">
                          <a:solidFill>
                            <a:schemeClr val="dk2"/>
                          </a:solidFill>
                        </a:rPr>
                        <a:t>8 </a:t>
                      </a:r>
                      <a:r>
                        <a:rPr lang="en-US">
                          <a:solidFill>
                            <a:schemeClr val="dk2"/>
                          </a:solidFill>
                        </a:rPr>
                        <a:t>LEAs Did Not Meet Target (50.00%)</a:t>
                      </a:r>
                      <a:endParaRPr>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rtl="0" algn="l">
                        <a:spcBef>
                          <a:spcPts val="0"/>
                        </a:spcBef>
                        <a:spcAft>
                          <a:spcPts val="0"/>
                        </a:spcAft>
                        <a:buNone/>
                      </a:pPr>
                      <a:r>
                        <a:rPr lang="en-US">
                          <a:solidFill>
                            <a:schemeClr val="dk2"/>
                          </a:solidFill>
                        </a:rPr>
                        <a:t>47 </a:t>
                      </a:r>
                      <a:r>
                        <a:rPr lang="en-US">
                          <a:solidFill>
                            <a:schemeClr val="dk2"/>
                          </a:solidFill>
                        </a:rPr>
                        <a:t>LEAs Did Not Meet Target (42.34%)</a:t>
                      </a:r>
                      <a:endParaRPr>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rtl="0" algn="l">
                        <a:spcBef>
                          <a:spcPts val="0"/>
                        </a:spcBef>
                        <a:spcAft>
                          <a:spcPts val="0"/>
                        </a:spcAft>
                        <a:buNone/>
                      </a:pPr>
                      <a:r>
                        <a:rPr lang="en-US">
                          <a:solidFill>
                            <a:schemeClr val="dk2"/>
                          </a:solidFill>
                        </a:rPr>
                        <a:t>58 </a:t>
                      </a:r>
                      <a:r>
                        <a:rPr lang="en-US">
                          <a:solidFill>
                            <a:schemeClr val="dk2"/>
                          </a:solidFill>
                        </a:rPr>
                        <a:t>LEAs Did Not Meet Target (52.25%)</a:t>
                      </a:r>
                      <a:endParaRPr>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rtl="0" algn="l">
                        <a:spcBef>
                          <a:spcPts val="0"/>
                        </a:spcBef>
                        <a:spcAft>
                          <a:spcPts val="0"/>
                        </a:spcAft>
                        <a:buNone/>
                      </a:pPr>
                      <a:r>
                        <a:rPr lang="en-US"/>
                        <a:t>54 </a:t>
                      </a:r>
                      <a:r>
                        <a:rPr lang="en-US">
                          <a:solidFill>
                            <a:schemeClr val="dk2"/>
                          </a:solidFill>
                        </a:rPr>
                        <a:t>LEAs Did Not Meet Target (51.42%)</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0" name="Shape 650"/>
        <p:cNvGrpSpPr/>
        <p:nvPr/>
      </p:nvGrpSpPr>
      <p:grpSpPr>
        <a:xfrm>
          <a:off x="0" y="0"/>
          <a:ext cx="0" cy="0"/>
          <a:chOff x="0" y="0"/>
          <a:chExt cx="0" cy="0"/>
        </a:xfrm>
      </p:grpSpPr>
      <p:sp>
        <p:nvSpPr>
          <p:cNvPr id="651" name="Google Shape;651;g3685b8e4685_0_1"/>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652" name="Google Shape;652;g3685b8e4685_0_1"/>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653" name="Google Shape;653;g3685b8e4685_0_1"/>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Proficiency Rate</a:t>
            </a:r>
            <a:br>
              <a:rPr lang="en-US"/>
            </a:br>
            <a:r>
              <a:rPr lang="en-US"/>
              <a:t>(Indicator 3B)</a:t>
            </a:r>
            <a:endParaRPr/>
          </a:p>
        </p:txBody>
      </p:sp>
      <p:graphicFrame>
        <p:nvGraphicFramePr>
          <p:cNvPr id="654" name="Google Shape;654;g3685b8e4685_0_1"/>
          <p:cNvGraphicFramePr/>
          <p:nvPr/>
        </p:nvGraphicFramePr>
        <p:xfrm>
          <a:off x="880425" y="1767075"/>
          <a:ext cx="3000000" cy="3000000"/>
        </p:xfrm>
        <a:graphic>
          <a:graphicData uri="http://schemas.openxmlformats.org/drawingml/2006/table">
            <a:tbl>
              <a:tblPr>
                <a:noFill/>
                <a:tableStyleId>{A5C895D4-C0FD-4677-876E-2A6D97F05401}</a:tableStyleId>
              </a:tblPr>
              <a:tblGrid>
                <a:gridCol w="1819625"/>
                <a:gridCol w="1819625"/>
                <a:gridCol w="1819625"/>
                <a:gridCol w="1819625"/>
                <a:gridCol w="1819625"/>
                <a:gridCol w="1819625"/>
              </a:tblGrid>
              <a:tr h="311100">
                <a:tc gridSpan="6">
                  <a:txBody>
                    <a:bodyPr/>
                    <a:lstStyle/>
                    <a:p>
                      <a:pPr indent="0" lvl="0" marL="0" rtl="0" algn="ctr">
                        <a:spcBef>
                          <a:spcPts val="0"/>
                        </a:spcBef>
                        <a:spcAft>
                          <a:spcPts val="0"/>
                        </a:spcAft>
                        <a:buNone/>
                      </a:pPr>
                      <a:r>
                        <a:rPr b="1" lang="en-US">
                          <a:solidFill>
                            <a:schemeClr val="dk2"/>
                          </a:solidFill>
                        </a:rPr>
                        <a:t>Indicator 3B Math</a:t>
                      </a:r>
                      <a:endParaRPr b="1">
                        <a:solidFill>
                          <a:schemeClr val="dk2"/>
                        </a:solidFill>
                      </a:endParaRPr>
                    </a:p>
                    <a:p>
                      <a:pPr indent="0" lvl="0" marL="0" rtl="0" algn="ctr">
                        <a:spcBef>
                          <a:spcPts val="0"/>
                        </a:spcBef>
                        <a:spcAft>
                          <a:spcPts val="0"/>
                        </a:spcAft>
                        <a:buNone/>
                      </a:pPr>
                      <a:r>
                        <a:rPr b="1" lang="en-US">
                          <a:solidFill>
                            <a:schemeClr val="dk2"/>
                          </a:solidFill>
                        </a:rPr>
                        <a:t>Proficiency for Children with IEPs (Grade Level Academic Achievement Standards)</a:t>
                      </a:r>
                      <a:endParaRPr b="1">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rtl="0" algn="ctr">
                        <a:spcBef>
                          <a:spcPts val="0"/>
                        </a:spcBef>
                        <a:spcAft>
                          <a:spcPts val="0"/>
                        </a:spcAft>
                        <a:buNone/>
                      </a:pPr>
                      <a:r>
                        <a:rPr b="1" lang="en-US">
                          <a:solidFill>
                            <a:schemeClr val="dk2"/>
                          </a:solidFill>
                        </a:rPr>
                        <a:t>Q1</a:t>
                      </a:r>
                      <a:endParaRPr/>
                    </a:p>
                  </a:txBody>
                  <a:tcPr marT="91425" marB="91425" marR="91425" marL="91425">
                    <a:solidFill>
                      <a:srgbClr val="ECECEC"/>
                    </a:solidFill>
                  </a:tcPr>
                </a:tc>
                <a:tc hMerge="1"/>
                <a:tc hMerge="1"/>
                <a:tc gridSpan="3">
                  <a:txBody>
                    <a:bodyPr/>
                    <a:lstStyle/>
                    <a:p>
                      <a:pPr indent="0" lvl="0" marL="0" rtl="0" algn="ctr">
                        <a:spcBef>
                          <a:spcPts val="0"/>
                        </a:spcBef>
                        <a:spcAft>
                          <a:spcPts val="0"/>
                        </a:spcAft>
                        <a:buNone/>
                      </a:pPr>
                      <a:r>
                        <a:rPr b="1" lang="en-US">
                          <a:solidFill>
                            <a:schemeClr val="dk2"/>
                          </a:solidFill>
                        </a:rPr>
                        <a:t>New Mexico</a:t>
                      </a:r>
                      <a:endParaRPr b="1">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r>
              <a:tr h="311100">
                <a:tc>
                  <a:txBody>
                    <a:bodyPr/>
                    <a:lstStyle/>
                    <a:p>
                      <a:pPr indent="0" lvl="0" marL="0" rtl="0" algn="ctr">
                        <a:spcBef>
                          <a:spcPts val="0"/>
                        </a:spcBef>
                        <a:spcAft>
                          <a:spcPts val="0"/>
                        </a:spcAft>
                        <a:buNone/>
                      </a:pPr>
                      <a:r>
                        <a:rPr b="1" lang="en-US"/>
                        <a:t>4th Grade</a:t>
                      </a:r>
                      <a:endParaRPr b="1"/>
                    </a:p>
                    <a:p>
                      <a:pPr indent="0" lvl="0" marL="0" rtl="0" algn="ctr">
                        <a:spcBef>
                          <a:spcPts val="0"/>
                        </a:spcBef>
                        <a:spcAft>
                          <a:spcPts val="0"/>
                        </a:spcAft>
                        <a:buNone/>
                      </a:pPr>
                      <a:r>
                        <a:rPr b="1" lang="en-US">
                          <a:highlight>
                            <a:srgbClr val="FFF2CC"/>
                          </a:highlight>
                        </a:rPr>
                        <a:t>Target 6.82%</a:t>
                      </a:r>
                      <a:endParaRPr b="1">
                        <a:highlight>
                          <a:srgbClr val="FFF2CC"/>
                        </a:highlight>
                      </a:endParaRPr>
                    </a:p>
                  </a:txBody>
                  <a:tcPr marT="91425" marB="91425" marR="91425" marL="91425">
                    <a:solidFill>
                      <a:srgbClr val="ECECEC"/>
                    </a:solidFill>
                  </a:tcPr>
                </a:tc>
                <a:tc>
                  <a:txBody>
                    <a:bodyPr/>
                    <a:lstStyle/>
                    <a:p>
                      <a:pPr indent="0" lvl="0" marL="0" rtl="0" algn="ctr">
                        <a:spcBef>
                          <a:spcPts val="0"/>
                        </a:spcBef>
                        <a:spcAft>
                          <a:spcPts val="0"/>
                        </a:spcAft>
                        <a:buNone/>
                      </a:pPr>
                      <a:r>
                        <a:rPr b="1" lang="en-US"/>
                        <a:t>8th Grade</a:t>
                      </a:r>
                      <a:endParaRPr b="1"/>
                    </a:p>
                    <a:p>
                      <a:pPr indent="0" lvl="0" marL="0" rtl="0" algn="ctr">
                        <a:spcBef>
                          <a:spcPts val="0"/>
                        </a:spcBef>
                        <a:spcAft>
                          <a:spcPts val="0"/>
                        </a:spcAft>
                        <a:buNone/>
                      </a:pPr>
                      <a:r>
                        <a:rPr b="1" lang="en-US">
                          <a:highlight>
                            <a:srgbClr val="FFF2CC"/>
                          </a:highlight>
                        </a:rPr>
                        <a:t>Target 3.66%</a:t>
                      </a:r>
                      <a:endParaRPr b="1">
                        <a:highlight>
                          <a:srgbClr val="FFF2CC"/>
                        </a:highlight>
                      </a:endParaRPr>
                    </a:p>
                  </a:txBody>
                  <a:tcPr marT="91425" marB="91425" marR="91425" marL="91425">
                    <a:solidFill>
                      <a:srgbClr val="ECECEC"/>
                    </a:solidFill>
                  </a:tcPr>
                </a:tc>
                <a:tc>
                  <a:txBody>
                    <a:bodyPr/>
                    <a:lstStyle/>
                    <a:p>
                      <a:pPr indent="0" lvl="0" marL="0" rtl="0" algn="ctr">
                        <a:spcBef>
                          <a:spcPts val="0"/>
                        </a:spcBef>
                        <a:spcAft>
                          <a:spcPts val="0"/>
                        </a:spcAft>
                        <a:buNone/>
                      </a:pPr>
                      <a:r>
                        <a:rPr b="1" lang="en-US"/>
                        <a:t>HS (11th)</a:t>
                      </a:r>
                      <a:endParaRPr b="1"/>
                    </a:p>
                    <a:p>
                      <a:pPr indent="0" lvl="0" marL="0" rtl="0" algn="ctr">
                        <a:spcBef>
                          <a:spcPts val="0"/>
                        </a:spcBef>
                        <a:spcAft>
                          <a:spcPts val="0"/>
                        </a:spcAft>
                        <a:buNone/>
                      </a:pPr>
                      <a:r>
                        <a:rPr b="1" lang="en-US">
                          <a:highlight>
                            <a:srgbClr val="FFF2CC"/>
                          </a:highlight>
                        </a:rPr>
                        <a:t>Target 2.81%</a:t>
                      </a:r>
                      <a:endParaRPr b="1">
                        <a:highlight>
                          <a:srgbClr val="FFF2CC"/>
                        </a:highlight>
                      </a:endParaRPr>
                    </a:p>
                  </a:txBody>
                  <a:tcPr marT="91425" marB="91425" marR="91425" marL="91425">
                    <a:lnR cap="flat" cmpd="sng" w="9525">
                      <a:solidFill>
                        <a:srgbClr val="9E9E9E"/>
                      </a:solidFill>
                      <a:prstDash val="solid"/>
                      <a:round/>
                      <a:headEnd len="sm" w="sm" type="none"/>
                      <a:tailEnd len="sm" w="sm" type="none"/>
                    </a:lnR>
                    <a:solidFill>
                      <a:srgbClr val="ECECEC"/>
                    </a:solidFill>
                  </a:tcPr>
                </a:tc>
                <a:tc>
                  <a:txBody>
                    <a:bodyPr/>
                    <a:lstStyle/>
                    <a:p>
                      <a:pPr indent="0" lvl="0" marL="0" rtl="0" algn="ctr">
                        <a:spcBef>
                          <a:spcPts val="0"/>
                        </a:spcBef>
                        <a:spcAft>
                          <a:spcPts val="0"/>
                        </a:spcAft>
                        <a:buNone/>
                      </a:pPr>
                      <a:r>
                        <a:rPr b="1" lang="en-US"/>
                        <a:t>4th Grade</a:t>
                      </a:r>
                      <a:endParaRPr b="1"/>
                    </a:p>
                    <a:p>
                      <a:pPr indent="0" lvl="0" marL="0" rtl="0" algn="ctr">
                        <a:spcBef>
                          <a:spcPts val="0"/>
                        </a:spcBef>
                        <a:spcAft>
                          <a:spcPts val="0"/>
                        </a:spcAft>
                        <a:buNone/>
                      </a:pPr>
                      <a:r>
                        <a:rPr b="1" lang="en-US">
                          <a:highlight>
                            <a:srgbClr val="FFF2CC"/>
                          </a:highlight>
                        </a:rPr>
                        <a:t>Target 6.82%</a:t>
                      </a:r>
                      <a:endParaRPr b="1">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rtl="0" algn="ctr">
                        <a:spcBef>
                          <a:spcPts val="0"/>
                        </a:spcBef>
                        <a:spcAft>
                          <a:spcPts val="0"/>
                        </a:spcAft>
                        <a:buNone/>
                      </a:pPr>
                      <a:r>
                        <a:rPr b="1" lang="en-US"/>
                        <a:t>8th Grade</a:t>
                      </a:r>
                      <a:endParaRPr b="1"/>
                    </a:p>
                    <a:p>
                      <a:pPr indent="0" lvl="0" marL="0" rtl="0" algn="ctr">
                        <a:spcBef>
                          <a:spcPts val="0"/>
                        </a:spcBef>
                        <a:spcAft>
                          <a:spcPts val="0"/>
                        </a:spcAft>
                        <a:buNone/>
                      </a:pPr>
                      <a:r>
                        <a:rPr b="1" lang="en-US">
                          <a:highlight>
                            <a:srgbClr val="FFF2CC"/>
                          </a:highlight>
                        </a:rPr>
                        <a:t>Target 3.66%</a:t>
                      </a:r>
                      <a:endParaRPr b="1">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rtl="0" algn="ctr">
                        <a:spcBef>
                          <a:spcPts val="0"/>
                        </a:spcBef>
                        <a:spcAft>
                          <a:spcPts val="0"/>
                        </a:spcAft>
                        <a:buNone/>
                      </a:pPr>
                      <a:r>
                        <a:rPr b="1" lang="en-US"/>
                        <a:t>HS (11th)</a:t>
                      </a:r>
                      <a:endParaRPr b="1"/>
                    </a:p>
                    <a:p>
                      <a:pPr indent="0" lvl="0" marL="0" rtl="0" algn="ctr">
                        <a:spcBef>
                          <a:spcPts val="0"/>
                        </a:spcBef>
                        <a:spcAft>
                          <a:spcPts val="0"/>
                        </a:spcAft>
                        <a:buNone/>
                      </a:pPr>
                      <a:r>
                        <a:rPr b="1" lang="en-US">
                          <a:highlight>
                            <a:srgbClr val="FFF2CC"/>
                          </a:highlight>
                        </a:rPr>
                        <a:t>Target 2.81%</a:t>
                      </a:r>
                      <a:endParaRPr b="1">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r>
              <a:tr h="311100">
                <a:tc>
                  <a:txBody>
                    <a:bodyPr/>
                    <a:lstStyle/>
                    <a:p>
                      <a:pPr indent="0" lvl="0" marL="0" rtl="0" algn="l">
                        <a:spcBef>
                          <a:spcPts val="0"/>
                        </a:spcBef>
                        <a:spcAft>
                          <a:spcPts val="0"/>
                        </a:spcAft>
                        <a:buNone/>
                      </a:pPr>
                      <a:r>
                        <a:rPr lang="en-US"/>
                        <a:t>5.19%</a:t>
                      </a:r>
                      <a:endParaRPr/>
                    </a:p>
                  </a:txBody>
                  <a:tcPr marT="91425" marB="91425" marR="91425" marL="91425">
                    <a:solidFill>
                      <a:srgbClr val="F4CCCC"/>
                    </a:solidFill>
                  </a:tcPr>
                </a:tc>
                <a:tc>
                  <a:txBody>
                    <a:bodyPr/>
                    <a:lstStyle/>
                    <a:p>
                      <a:pPr indent="0" lvl="0" marL="0" rtl="0" algn="l">
                        <a:spcBef>
                          <a:spcPts val="0"/>
                        </a:spcBef>
                        <a:spcAft>
                          <a:spcPts val="0"/>
                        </a:spcAft>
                        <a:buNone/>
                      </a:pPr>
                      <a:r>
                        <a:rPr lang="en-US"/>
                        <a:t>6.86%	</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t>2.43%</a:t>
                      </a:r>
                      <a:endParaRPr/>
                    </a:p>
                  </a:txBody>
                  <a:tcPr marT="91425" marB="91425" marR="91425" marL="91425">
                    <a:lnR cap="flat" cmpd="sng" w="9525">
                      <a:solidFill>
                        <a:srgbClr val="9E9E9E"/>
                      </a:solidFill>
                      <a:prstDash val="solid"/>
                      <a:round/>
                      <a:headEnd len="sm" w="sm" type="none"/>
                      <a:tailEnd len="sm" w="sm" type="none"/>
                    </a:lnR>
                    <a:solidFill>
                      <a:srgbClr val="F4CCCC"/>
                    </a:solidFill>
                  </a:tcPr>
                </a:tc>
                <a:tc>
                  <a:txBody>
                    <a:bodyPr/>
                    <a:lstStyle/>
                    <a:p>
                      <a:pPr indent="0" lvl="0" marL="0" rtl="0" algn="l">
                        <a:spcBef>
                          <a:spcPts val="0"/>
                        </a:spcBef>
                        <a:spcAft>
                          <a:spcPts val="0"/>
                        </a:spcAft>
                        <a:buNone/>
                      </a:pPr>
                      <a:r>
                        <a:rPr lang="en-US"/>
                        <a:t>8.10%</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rtl="0" algn="l">
                        <a:spcBef>
                          <a:spcPts val="0"/>
                        </a:spcBef>
                        <a:spcAft>
                          <a:spcPts val="0"/>
                        </a:spcAft>
                        <a:buNone/>
                      </a:pPr>
                      <a:r>
                        <a:rPr lang="en-US"/>
                        <a:t>4.19%</a:t>
                      </a:r>
                      <a:endParaRPr/>
                    </a:p>
                    <a:p>
                      <a:pPr indent="0" lvl="0" marL="0" rtl="0" algn="l">
                        <a:spcBef>
                          <a:spcPts val="0"/>
                        </a:spcBef>
                        <a:spcAft>
                          <a:spcPts val="0"/>
                        </a:spcAft>
                        <a:buNone/>
                      </a:pPr>
                      <a:r>
                        <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rtl="0" algn="l">
                        <a:spcBef>
                          <a:spcPts val="0"/>
                        </a:spcBef>
                        <a:spcAft>
                          <a:spcPts val="0"/>
                        </a:spcAft>
                        <a:buNone/>
                      </a:pPr>
                      <a:r>
                        <a:rPr lang="en-US"/>
                        <a:t>2.74%</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r h="311100">
                <a:tc>
                  <a:txBody>
                    <a:bodyPr/>
                    <a:lstStyle/>
                    <a:p>
                      <a:pPr indent="0" lvl="0" marL="0" rtl="0" algn="l">
                        <a:spcBef>
                          <a:spcPts val="0"/>
                        </a:spcBef>
                        <a:spcAft>
                          <a:spcPts val="0"/>
                        </a:spcAft>
                        <a:buClr>
                          <a:schemeClr val="dk2"/>
                        </a:buClr>
                        <a:buSzPts val="1100"/>
                        <a:buFont typeface="Arial"/>
                        <a:buNone/>
                      </a:pPr>
                      <a:r>
                        <a:rPr lang="en-US">
                          <a:solidFill>
                            <a:schemeClr val="dk2"/>
                          </a:solidFill>
                        </a:rPr>
                        <a:t>Would not have Met Target</a:t>
                      </a:r>
                      <a:endParaRPr/>
                    </a:p>
                  </a:txBody>
                  <a:tcPr marT="91425" marB="91425" marR="91425" marL="91425">
                    <a:solidFill>
                      <a:srgbClr val="F4CCCC"/>
                    </a:solidFill>
                  </a:tcPr>
                </a:tc>
                <a:tc>
                  <a:txBody>
                    <a:bodyPr/>
                    <a:lstStyle/>
                    <a:p>
                      <a:pPr indent="0" lvl="0" marL="0" rtl="0" algn="l">
                        <a:spcBef>
                          <a:spcPts val="0"/>
                        </a:spcBef>
                        <a:spcAft>
                          <a:spcPts val="0"/>
                        </a:spcAft>
                        <a:buNone/>
                      </a:pPr>
                      <a:r>
                        <a:rPr lang="en-US">
                          <a:solidFill>
                            <a:schemeClr val="dk2"/>
                          </a:solidFill>
                        </a:rPr>
                        <a:t>Would have Met Target</a:t>
                      </a:r>
                      <a:endParaRPr>
                        <a:solidFill>
                          <a:schemeClr val="dk2"/>
                        </a:solidFill>
                      </a:endParaRPr>
                    </a:p>
                  </a:txBody>
                  <a:tcPr marT="91425" marB="91425" marR="91425" marL="91425">
                    <a:solidFill>
                      <a:srgbClr val="D9EAD3"/>
                    </a:solidFill>
                  </a:tcPr>
                </a:tc>
                <a:tc>
                  <a:txBody>
                    <a:bodyPr/>
                    <a:lstStyle/>
                    <a:p>
                      <a:pPr indent="0" lvl="0" marL="0" rtl="0" algn="l">
                        <a:spcBef>
                          <a:spcPts val="0"/>
                        </a:spcBef>
                        <a:spcAft>
                          <a:spcPts val="0"/>
                        </a:spcAft>
                        <a:buNone/>
                      </a:pPr>
                      <a:r>
                        <a:rPr lang="en-US">
                          <a:solidFill>
                            <a:schemeClr val="dk2"/>
                          </a:solidFill>
                        </a:rPr>
                        <a:t>Would not have Met Target</a:t>
                      </a:r>
                      <a:endParaRPr>
                        <a:solidFill>
                          <a:schemeClr val="dk2"/>
                        </a:solidFill>
                      </a:endParaRPr>
                    </a:p>
                  </a:txBody>
                  <a:tcPr marT="91425" marB="91425" marR="91425" marL="91425">
                    <a:solidFill>
                      <a:srgbClr val="F4CCCC"/>
                    </a:solidFill>
                  </a:tcPr>
                </a:tc>
                <a:tc>
                  <a:txBody>
                    <a:bodyPr/>
                    <a:lstStyle/>
                    <a:p>
                      <a:pPr indent="0" lvl="0" marL="0" rtl="0" algn="l">
                        <a:spcBef>
                          <a:spcPts val="0"/>
                        </a:spcBef>
                        <a:spcAft>
                          <a:spcPts val="0"/>
                        </a:spcAft>
                        <a:buNone/>
                      </a:pPr>
                      <a:r>
                        <a:rPr lang="en-US">
                          <a:solidFill>
                            <a:schemeClr val="dk2"/>
                          </a:solidFill>
                        </a:rPr>
                        <a:t>Met Target</a:t>
                      </a:r>
                      <a:endParaRPr>
                        <a:solidFill>
                          <a:schemeClr val="dk2"/>
                        </a:solidFill>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solidFill>
                            <a:schemeClr val="dk2"/>
                          </a:solidFill>
                        </a:rPr>
                        <a:t>Met Target</a:t>
                      </a:r>
                      <a:endParaRPr>
                        <a:solidFill>
                          <a:schemeClr val="dk2"/>
                        </a:solidFill>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solidFill>
                            <a:schemeClr val="dk2"/>
                          </a:solidFill>
                        </a:rPr>
                        <a:t>Did Not Meet Target</a:t>
                      </a:r>
                      <a:endParaRPr>
                        <a:solidFill>
                          <a:schemeClr val="dk2"/>
                        </a:solidFill>
                      </a:endParaRPr>
                    </a:p>
                    <a:p>
                      <a:pPr indent="0" lvl="0" marL="0" rtl="0" algn="l">
                        <a:spcBef>
                          <a:spcPts val="0"/>
                        </a:spcBef>
                        <a:spcAft>
                          <a:spcPts val="0"/>
                        </a:spcAft>
                        <a:buNone/>
                      </a:pPr>
                      <a:r>
                        <a:t/>
                      </a:r>
                      <a:endParaRPr/>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r h="311100">
                <a:tc>
                  <a:txBody>
                    <a:bodyPr/>
                    <a:lstStyle/>
                    <a:p>
                      <a:pPr indent="0" lvl="0" marL="0" rtl="0" algn="l">
                        <a:spcBef>
                          <a:spcPts val="0"/>
                        </a:spcBef>
                        <a:spcAft>
                          <a:spcPts val="0"/>
                        </a:spcAft>
                        <a:buNone/>
                      </a:pPr>
                      <a:r>
                        <a:rPr lang="en-US"/>
                        <a:t>6 </a:t>
                      </a:r>
                      <a:r>
                        <a:rPr lang="en-US">
                          <a:solidFill>
                            <a:schemeClr val="dk2"/>
                          </a:solidFill>
                        </a:rPr>
                        <a:t>LEAs </a:t>
                      </a:r>
                      <a:r>
                        <a:rPr lang="en-US"/>
                        <a:t>Met Target (35.29%)</a:t>
                      </a:r>
                      <a:endParaRPr/>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rtl="0" algn="l">
                        <a:spcBef>
                          <a:spcPts val="0"/>
                        </a:spcBef>
                        <a:spcAft>
                          <a:spcPts val="0"/>
                        </a:spcAft>
                        <a:buNone/>
                      </a:pPr>
                      <a:r>
                        <a:rPr lang="en-US"/>
                        <a:t>6 </a:t>
                      </a:r>
                      <a:r>
                        <a:rPr lang="en-US">
                          <a:solidFill>
                            <a:schemeClr val="dk2"/>
                          </a:solidFill>
                        </a:rPr>
                        <a:t>LEAs </a:t>
                      </a:r>
                      <a:r>
                        <a:rPr lang="en-US">
                          <a:solidFill>
                            <a:schemeClr val="dk2"/>
                          </a:solidFill>
                        </a:rPr>
                        <a:t>Met Target (31.58%)</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rtl="0" algn="l">
                        <a:spcBef>
                          <a:spcPts val="0"/>
                        </a:spcBef>
                        <a:spcAft>
                          <a:spcPts val="0"/>
                        </a:spcAft>
                        <a:buNone/>
                      </a:pPr>
                      <a:r>
                        <a:rPr lang="en-US"/>
                        <a:t>2 </a:t>
                      </a:r>
                      <a:r>
                        <a:rPr lang="en-US">
                          <a:solidFill>
                            <a:schemeClr val="dk2"/>
                          </a:solidFill>
                        </a:rPr>
                        <a:t>LEAs </a:t>
                      </a:r>
                      <a:r>
                        <a:rPr lang="en-US">
                          <a:solidFill>
                            <a:schemeClr val="dk2"/>
                          </a:solidFill>
                        </a:rPr>
                        <a:t> Met Target (12.50%)</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rtl="0" algn="l">
                        <a:spcBef>
                          <a:spcPts val="0"/>
                        </a:spcBef>
                        <a:spcAft>
                          <a:spcPts val="0"/>
                        </a:spcAft>
                        <a:buNone/>
                      </a:pPr>
                      <a:r>
                        <a:rPr lang="en-US">
                          <a:solidFill>
                            <a:schemeClr val="dk2"/>
                          </a:solidFill>
                        </a:rPr>
                        <a:t>43 </a:t>
                      </a:r>
                      <a:r>
                        <a:rPr lang="en-US">
                          <a:solidFill>
                            <a:schemeClr val="dk2"/>
                          </a:solidFill>
                        </a:rPr>
                        <a:t>LEAs </a:t>
                      </a:r>
                      <a:r>
                        <a:rPr lang="en-US">
                          <a:solidFill>
                            <a:schemeClr val="dk2"/>
                          </a:solidFill>
                        </a:rPr>
                        <a:t> Met Target (38.74%)</a:t>
                      </a:r>
                      <a:endParaRPr>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rtl="0" algn="l">
                        <a:spcBef>
                          <a:spcPts val="0"/>
                        </a:spcBef>
                        <a:spcAft>
                          <a:spcPts val="0"/>
                        </a:spcAft>
                        <a:buNone/>
                      </a:pPr>
                      <a:r>
                        <a:rPr lang="en-US">
                          <a:solidFill>
                            <a:schemeClr val="dk2"/>
                          </a:solidFill>
                        </a:rPr>
                        <a:t>33 </a:t>
                      </a:r>
                      <a:r>
                        <a:rPr lang="en-US">
                          <a:solidFill>
                            <a:schemeClr val="dk2"/>
                          </a:solidFill>
                        </a:rPr>
                        <a:t>LEAs </a:t>
                      </a:r>
                      <a:r>
                        <a:rPr lang="en-US">
                          <a:solidFill>
                            <a:schemeClr val="dk2"/>
                          </a:solidFill>
                        </a:rPr>
                        <a:t> Met Target (27.27%)</a:t>
                      </a:r>
                      <a:endParaRPr>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rtl="0" algn="l">
                        <a:spcBef>
                          <a:spcPts val="0"/>
                        </a:spcBef>
                        <a:spcAft>
                          <a:spcPts val="0"/>
                        </a:spcAft>
                        <a:buNone/>
                      </a:pPr>
                      <a:r>
                        <a:rPr lang="en-US"/>
                        <a:t>23 </a:t>
                      </a:r>
                      <a:r>
                        <a:rPr lang="en-US">
                          <a:solidFill>
                            <a:schemeClr val="dk2"/>
                          </a:solidFill>
                        </a:rPr>
                        <a:t>LEAs </a:t>
                      </a:r>
                      <a:r>
                        <a:rPr lang="en-US">
                          <a:solidFill>
                            <a:schemeClr val="dk2"/>
                          </a:solidFill>
                        </a:rPr>
                        <a:t> Met Target  (21.90%)</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rtl="0" algn="l">
                        <a:spcBef>
                          <a:spcPts val="0"/>
                        </a:spcBef>
                        <a:spcAft>
                          <a:spcPts val="0"/>
                        </a:spcAft>
                        <a:buNone/>
                      </a:pPr>
                      <a:r>
                        <a:rPr lang="en-US"/>
                        <a:t>11 </a:t>
                      </a:r>
                      <a:r>
                        <a:rPr lang="en-US">
                          <a:solidFill>
                            <a:schemeClr val="dk2"/>
                          </a:solidFill>
                        </a:rPr>
                        <a:t>LEAs </a:t>
                      </a:r>
                      <a:r>
                        <a:rPr lang="en-US"/>
                        <a:t>Did Not Meet Target (64.71%)</a:t>
                      </a:r>
                      <a:endParaRPr/>
                    </a:p>
                  </a:txBody>
                  <a:tcPr marT="91425" marB="91425" marR="91425" marL="91425">
                    <a:lnR cap="flat" cmpd="sng" w="9525">
                      <a:solidFill>
                        <a:srgbClr val="9E9E9E"/>
                      </a:solidFill>
                      <a:prstDash val="solid"/>
                      <a:round/>
                      <a:headEnd len="sm" w="sm" type="none"/>
                      <a:tailEnd len="sm" w="sm" type="none"/>
                    </a:lnR>
                    <a:solidFill>
                      <a:srgbClr val="F4CCCC"/>
                    </a:solidFill>
                  </a:tcPr>
                </a:tc>
                <a:tc>
                  <a:txBody>
                    <a:bodyPr/>
                    <a:lstStyle/>
                    <a:p>
                      <a:pPr indent="0" lvl="0" marL="0" rtl="0" algn="l">
                        <a:spcBef>
                          <a:spcPts val="0"/>
                        </a:spcBef>
                        <a:spcAft>
                          <a:spcPts val="0"/>
                        </a:spcAft>
                        <a:buNone/>
                      </a:pPr>
                      <a:r>
                        <a:rPr lang="en-US"/>
                        <a:t>13 </a:t>
                      </a:r>
                      <a:r>
                        <a:rPr lang="en-US">
                          <a:solidFill>
                            <a:schemeClr val="dk2"/>
                          </a:solidFill>
                        </a:rPr>
                        <a:t>LEAs </a:t>
                      </a:r>
                      <a:r>
                        <a:rPr lang="en-US">
                          <a:solidFill>
                            <a:schemeClr val="dk2"/>
                          </a:solidFill>
                        </a:rPr>
                        <a:t> Did Not Meet Target (68.42%)</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rtl="0" algn="l">
                        <a:spcBef>
                          <a:spcPts val="0"/>
                        </a:spcBef>
                        <a:spcAft>
                          <a:spcPts val="0"/>
                        </a:spcAft>
                        <a:buNone/>
                      </a:pPr>
                      <a:r>
                        <a:rPr lang="en-US"/>
                        <a:t>14 </a:t>
                      </a:r>
                      <a:r>
                        <a:rPr lang="en-US">
                          <a:solidFill>
                            <a:schemeClr val="dk2"/>
                          </a:solidFill>
                        </a:rPr>
                        <a:t>LEAs </a:t>
                      </a:r>
                      <a:r>
                        <a:rPr lang="en-US">
                          <a:solidFill>
                            <a:schemeClr val="dk2"/>
                          </a:solidFill>
                        </a:rPr>
                        <a:t> Did Not Meet Target (87.50%)</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rtl="0" algn="l">
                        <a:spcBef>
                          <a:spcPts val="0"/>
                        </a:spcBef>
                        <a:spcAft>
                          <a:spcPts val="0"/>
                        </a:spcAft>
                        <a:buNone/>
                      </a:pPr>
                      <a:r>
                        <a:rPr lang="en-US">
                          <a:solidFill>
                            <a:schemeClr val="dk2"/>
                          </a:solidFill>
                        </a:rPr>
                        <a:t>68 </a:t>
                      </a:r>
                      <a:r>
                        <a:rPr lang="en-US">
                          <a:solidFill>
                            <a:schemeClr val="dk2"/>
                          </a:solidFill>
                        </a:rPr>
                        <a:t>LEAs </a:t>
                      </a:r>
                      <a:r>
                        <a:rPr lang="en-US">
                          <a:solidFill>
                            <a:schemeClr val="dk2"/>
                          </a:solidFill>
                        </a:rPr>
                        <a:t> Did Not Meet Target (61.26%)</a:t>
                      </a:r>
                      <a:endParaRPr>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rtl="0" algn="l">
                        <a:spcBef>
                          <a:spcPts val="0"/>
                        </a:spcBef>
                        <a:spcAft>
                          <a:spcPts val="0"/>
                        </a:spcAft>
                        <a:buNone/>
                      </a:pPr>
                      <a:r>
                        <a:rPr lang="en-US">
                          <a:solidFill>
                            <a:schemeClr val="dk2"/>
                          </a:solidFill>
                        </a:rPr>
                        <a:t>88 </a:t>
                      </a:r>
                      <a:r>
                        <a:rPr lang="en-US">
                          <a:solidFill>
                            <a:schemeClr val="dk2"/>
                          </a:solidFill>
                        </a:rPr>
                        <a:t>LEAs </a:t>
                      </a:r>
                      <a:r>
                        <a:rPr lang="en-US">
                          <a:solidFill>
                            <a:schemeClr val="dk2"/>
                          </a:solidFill>
                        </a:rPr>
                        <a:t> Did Not Meet Target (72.73%)</a:t>
                      </a:r>
                      <a:endParaRPr>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rtl="0" algn="l">
                        <a:spcBef>
                          <a:spcPts val="0"/>
                        </a:spcBef>
                        <a:spcAft>
                          <a:spcPts val="0"/>
                        </a:spcAft>
                        <a:buNone/>
                      </a:pPr>
                      <a:r>
                        <a:rPr lang="en-US"/>
                        <a:t>82 </a:t>
                      </a:r>
                      <a:r>
                        <a:rPr lang="en-US">
                          <a:solidFill>
                            <a:schemeClr val="dk2"/>
                          </a:solidFill>
                        </a:rPr>
                        <a:t>LEAs </a:t>
                      </a:r>
                      <a:r>
                        <a:rPr lang="en-US">
                          <a:solidFill>
                            <a:schemeClr val="dk2"/>
                          </a:solidFill>
                        </a:rPr>
                        <a:t> Did Not Meet Target (78.10%)</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9" name="Shape 659"/>
        <p:cNvGrpSpPr/>
        <p:nvPr/>
      </p:nvGrpSpPr>
      <p:grpSpPr>
        <a:xfrm>
          <a:off x="0" y="0"/>
          <a:ext cx="0" cy="0"/>
          <a:chOff x="0" y="0"/>
          <a:chExt cx="0" cy="0"/>
        </a:xfrm>
      </p:grpSpPr>
      <p:sp>
        <p:nvSpPr>
          <p:cNvPr id="660" name="Google Shape;660;g336ddb40caf_1_2389"/>
          <p:cNvSpPr txBox="1"/>
          <p:nvPr>
            <p:ph type="title"/>
          </p:nvPr>
        </p:nvSpPr>
        <p:spPr>
          <a:xfrm>
            <a:off x="415600" y="390467"/>
            <a:ext cx="11360700" cy="1068000"/>
          </a:xfrm>
          <a:prstGeom prst="rect">
            <a:avLst/>
          </a:prstGeom>
        </p:spPr>
        <p:txBody>
          <a:bodyPr anchorCtr="0" anchor="b" bIns="45700" lIns="91425" spcFirstLastPara="1" rIns="91425" wrap="square" tIns="45700">
            <a:normAutofit fontScale="90000"/>
          </a:bodyPr>
          <a:lstStyle/>
          <a:p>
            <a:pPr indent="0" lvl="0" marL="0" rtl="0" algn="l">
              <a:spcBef>
                <a:spcPts val="0"/>
              </a:spcBef>
              <a:spcAft>
                <a:spcPts val="0"/>
              </a:spcAft>
              <a:buNone/>
            </a:pPr>
            <a:r>
              <a:rPr lang="en-US"/>
              <a:t>SPP/APR Indicator 3 – Assessment Participation and Outcomes </a:t>
            </a:r>
            <a:endParaRPr/>
          </a:p>
        </p:txBody>
      </p:sp>
      <p:sp>
        <p:nvSpPr>
          <p:cNvPr id="661" name="Google Shape;661;g336ddb40caf_1_2389"/>
          <p:cNvSpPr txBox="1"/>
          <p:nvPr>
            <p:ph idx="12" type="sldNum"/>
          </p:nvPr>
        </p:nvSpPr>
        <p:spPr>
          <a:xfrm>
            <a:off x="11296610" y="6217622"/>
            <a:ext cx="731700" cy="5247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graphicFrame>
        <p:nvGraphicFramePr>
          <p:cNvPr id="662" name="Google Shape;662;g336ddb40caf_1_2389"/>
          <p:cNvGraphicFramePr/>
          <p:nvPr/>
        </p:nvGraphicFramePr>
        <p:xfrm>
          <a:off x="448325" y="2051150"/>
          <a:ext cx="3000000" cy="3000000"/>
        </p:xfrm>
        <a:graphic>
          <a:graphicData uri="http://schemas.openxmlformats.org/drawingml/2006/table">
            <a:tbl>
              <a:tblPr>
                <a:noFill/>
                <a:tableStyleId>{A5C895D4-C0FD-4677-876E-2A6D97F05401}</a:tableStyleId>
              </a:tblPr>
              <a:tblGrid>
                <a:gridCol w="11295350"/>
              </a:tblGrid>
              <a:tr h="189775">
                <a:tc rowSpan="2">
                  <a:txBody>
                    <a:bodyPr/>
                    <a:lstStyle/>
                    <a:p>
                      <a:pPr indent="0" lvl="0" marL="0" rtl="0" algn="ctr">
                        <a:lnSpc>
                          <a:spcPct val="90000"/>
                        </a:lnSpc>
                        <a:spcBef>
                          <a:spcPts val="0"/>
                        </a:spcBef>
                        <a:spcAft>
                          <a:spcPts val="0"/>
                        </a:spcAft>
                        <a:buNone/>
                      </a:pPr>
                      <a:r>
                        <a:rPr b="1" lang="en-US" sz="2400">
                          <a:solidFill>
                            <a:srgbClr val="ECECEC"/>
                          </a:solidFill>
                          <a:latin typeface="Cambria"/>
                          <a:ea typeface="Cambria"/>
                          <a:cs typeface="Cambria"/>
                          <a:sym typeface="Cambria"/>
                        </a:rPr>
                        <a:t>2020 to 2025 Calculation Information</a:t>
                      </a:r>
                      <a:endParaRPr/>
                    </a:p>
                  </a:txBody>
                  <a:tcPr marT="91425" marB="91425" marR="91425" marL="91425" anchor="ctr">
                    <a:solidFill>
                      <a:srgbClr val="147B81"/>
                    </a:solidFill>
                  </a:tcPr>
                </a:tc>
              </a:tr>
              <a:tr h="334925">
                <a:tc vMerge="1"/>
              </a:tr>
            </a:tbl>
          </a:graphicData>
        </a:graphic>
      </p:graphicFrame>
      <p:graphicFrame>
        <p:nvGraphicFramePr>
          <p:cNvPr id="663" name="Google Shape;663;g336ddb40caf_1_2389"/>
          <p:cNvGraphicFramePr/>
          <p:nvPr/>
        </p:nvGraphicFramePr>
        <p:xfrm>
          <a:off x="448325" y="2575850"/>
          <a:ext cx="3000000" cy="3000000"/>
        </p:xfrm>
        <a:graphic>
          <a:graphicData uri="http://schemas.openxmlformats.org/drawingml/2006/table">
            <a:tbl>
              <a:tblPr>
                <a:noFill/>
                <a:tableStyleId>{A5C895D4-C0FD-4677-876E-2A6D97F05401}</a:tableStyleId>
              </a:tblPr>
              <a:tblGrid>
                <a:gridCol w="2912550"/>
                <a:gridCol w="8382800"/>
              </a:tblGrid>
              <a:tr h="769125">
                <a:tc rowSpan="2">
                  <a:txBody>
                    <a:bodyPr/>
                    <a:lstStyle/>
                    <a:p>
                      <a:pPr indent="0" lvl="0" marL="0" rtl="0" algn="ctr">
                        <a:lnSpc>
                          <a:spcPct val="90000"/>
                        </a:lnSpc>
                        <a:spcBef>
                          <a:spcPts val="0"/>
                        </a:spcBef>
                        <a:spcAft>
                          <a:spcPts val="0"/>
                        </a:spcAft>
                        <a:buNone/>
                      </a:pPr>
                      <a:r>
                        <a:rPr b="1" lang="en-US" sz="2100">
                          <a:solidFill>
                            <a:srgbClr val="ECECEC"/>
                          </a:solidFill>
                          <a:latin typeface="Cambria"/>
                          <a:ea typeface="Cambria"/>
                          <a:cs typeface="Cambria"/>
                          <a:sym typeface="Cambria"/>
                        </a:rPr>
                        <a:t>C. Proficiency rate for children with IEPs against alternate academic achievement standards.</a:t>
                      </a:r>
                      <a:endParaRPr b="1" sz="1700">
                        <a:solidFill>
                          <a:srgbClr val="ECECEC"/>
                        </a:solidFill>
                        <a:latin typeface="Cambria"/>
                        <a:ea typeface="Cambria"/>
                        <a:cs typeface="Cambria"/>
                        <a:sym typeface="Cambria"/>
                      </a:endParaRPr>
                    </a:p>
                    <a:p>
                      <a:pPr indent="0" lvl="0" marL="0" rtl="0" algn="l">
                        <a:spcBef>
                          <a:spcPts val="0"/>
                        </a:spcBef>
                        <a:spcAft>
                          <a:spcPts val="0"/>
                        </a:spcAft>
                        <a:buNone/>
                      </a:pPr>
                      <a:r>
                        <a:t/>
                      </a:r>
                      <a:endParaRPr sz="1800"/>
                    </a:p>
                  </a:txBody>
                  <a:tcPr marT="91425" marB="91425" marR="91425" marL="91425" anchor="ctr">
                    <a:solidFill>
                      <a:srgbClr val="147B81"/>
                    </a:solidFill>
                  </a:tcPr>
                </a:tc>
                <a:tc>
                  <a:txBody>
                    <a:bodyPr/>
                    <a:lstStyle/>
                    <a:p>
                      <a:pPr indent="457200" lvl="0" marL="0" rtl="0" algn="ctr">
                        <a:lnSpc>
                          <a:spcPct val="90000"/>
                        </a:lnSpc>
                        <a:spcBef>
                          <a:spcPts val="1800"/>
                        </a:spcBef>
                        <a:spcAft>
                          <a:spcPts val="0"/>
                        </a:spcAft>
                        <a:buNone/>
                      </a:pPr>
                      <a:r>
                        <a:rPr b="1" lang="en-US" sz="2000">
                          <a:latin typeface="Calibri"/>
                          <a:ea typeface="Calibri"/>
                          <a:cs typeface="Calibri"/>
                          <a:sym typeface="Calibri"/>
                        </a:rPr>
                        <a:t># of children with IEPs scoring at or above proficient against alternate academic achievement standards</a:t>
                      </a:r>
                      <a:endParaRPr b="1" sz="1000"/>
                    </a:p>
                  </a:txBody>
                  <a:tcPr marT="91425" marB="91425" marR="91425" marL="91425">
                    <a:solidFill>
                      <a:srgbClr val="D0E0E3"/>
                    </a:solidFill>
                  </a:tcPr>
                </a:tc>
              </a:tr>
              <a:tr h="971650">
                <a:tc vMerge="1"/>
                <a:tc>
                  <a:txBody>
                    <a:bodyPr/>
                    <a:lstStyle/>
                    <a:p>
                      <a:pPr indent="457200" lvl="0" marL="0" rtl="0" algn="ctr">
                        <a:lnSpc>
                          <a:spcPct val="90000"/>
                        </a:lnSpc>
                        <a:spcBef>
                          <a:spcPts val="1800"/>
                        </a:spcBef>
                        <a:spcAft>
                          <a:spcPts val="0"/>
                        </a:spcAft>
                        <a:buNone/>
                      </a:pPr>
                      <a:r>
                        <a:rPr b="1" lang="en-US" sz="2000">
                          <a:latin typeface="Calibri"/>
                          <a:ea typeface="Calibri"/>
                          <a:cs typeface="Calibri"/>
                          <a:sym typeface="Calibri"/>
                        </a:rPr>
                        <a:t>total # of children with IEPs who received a valid score and for whom a proficiency level was assigned for the alternate assessment</a:t>
                      </a:r>
                      <a:endParaRPr b="1" sz="1000"/>
                    </a:p>
                  </a:txBody>
                  <a:tcPr marT="91425" marB="91425" marR="91425" marL="91425">
                    <a:solidFill>
                      <a:srgbClr val="D0E0E3"/>
                    </a:solidFill>
                  </a:tcPr>
                </a:tc>
              </a:tr>
            </a:tbl>
          </a:graphicData>
        </a:graphic>
      </p:graphicFrame>
      <p:cxnSp>
        <p:nvCxnSpPr>
          <p:cNvPr id="664" name="Google Shape;664;g336ddb40caf_1_2389"/>
          <p:cNvCxnSpPr/>
          <p:nvPr/>
        </p:nvCxnSpPr>
        <p:spPr>
          <a:xfrm>
            <a:off x="3483450" y="3344963"/>
            <a:ext cx="7572000" cy="0"/>
          </a:xfrm>
          <a:prstGeom prst="straightConnector1">
            <a:avLst/>
          </a:prstGeom>
          <a:noFill/>
          <a:ln cap="flat" cmpd="sng" w="76200">
            <a:solidFill>
              <a:srgbClr val="147B81"/>
            </a:solidFill>
            <a:prstDash val="solid"/>
            <a:round/>
            <a:headEnd len="med" w="med" type="none"/>
            <a:tailEnd len="med" w="med" type="none"/>
          </a:ln>
        </p:spPr>
      </p:cxn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8" name="Shape 668"/>
        <p:cNvGrpSpPr/>
        <p:nvPr/>
      </p:nvGrpSpPr>
      <p:grpSpPr>
        <a:xfrm>
          <a:off x="0" y="0"/>
          <a:ext cx="0" cy="0"/>
          <a:chOff x="0" y="0"/>
          <a:chExt cx="0" cy="0"/>
        </a:xfrm>
      </p:grpSpPr>
      <p:sp>
        <p:nvSpPr>
          <p:cNvPr id="669" name="Google Shape;669;g3685b8e4685_0_15"/>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670" name="Google Shape;670;g3685b8e4685_0_1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671" name="Google Shape;671;g3685b8e4685_0_15"/>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Proficiency Rate</a:t>
            </a:r>
            <a:br>
              <a:rPr lang="en-US"/>
            </a:br>
            <a:r>
              <a:rPr lang="en-US"/>
              <a:t>(Indicator 3C)</a:t>
            </a:r>
            <a:endParaRPr/>
          </a:p>
        </p:txBody>
      </p:sp>
      <p:graphicFrame>
        <p:nvGraphicFramePr>
          <p:cNvPr id="672" name="Google Shape;672;g3685b8e4685_0_15"/>
          <p:cNvGraphicFramePr/>
          <p:nvPr/>
        </p:nvGraphicFramePr>
        <p:xfrm>
          <a:off x="880425" y="1767075"/>
          <a:ext cx="3000000" cy="3000000"/>
        </p:xfrm>
        <a:graphic>
          <a:graphicData uri="http://schemas.openxmlformats.org/drawingml/2006/table">
            <a:tbl>
              <a:tblPr>
                <a:noFill/>
                <a:tableStyleId>{A5C895D4-C0FD-4677-876E-2A6D97F05401}</a:tableStyleId>
              </a:tblPr>
              <a:tblGrid>
                <a:gridCol w="1819625"/>
                <a:gridCol w="1819625"/>
                <a:gridCol w="1819625"/>
                <a:gridCol w="1819625"/>
                <a:gridCol w="1819625"/>
                <a:gridCol w="1819625"/>
              </a:tblGrid>
              <a:tr h="311100">
                <a:tc gridSpan="6">
                  <a:txBody>
                    <a:bodyPr/>
                    <a:lstStyle/>
                    <a:p>
                      <a:pPr indent="0" lvl="0" marL="0" rtl="0" algn="ctr">
                        <a:spcBef>
                          <a:spcPts val="0"/>
                        </a:spcBef>
                        <a:spcAft>
                          <a:spcPts val="0"/>
                        </a:spcAft>
                        <a:buNone/>
                      </a:pPr>
                      <a:r>
                        <a:rPr b="1" lang="en-US">
                          <a:solidFill>
                            <a:schemeClr val="dk2"/>
                          </a:solidFill>
                        </a:rPr>
                        <a:t>Indicator 3C Reading </a:t>
                      </a:r>
                      <a:endParaRPr b="1">
                        <a:solidFill>
                          <a:schemeClr val="dk2"/>
                        </a:solidFill>
                      </a:endParaRPr>
                    </a:p>
                    <a:p>
                      <a:pPr indent="0" lvl="0" marL="0" rtl="0" algn="ctr">
                        <a:spcBef>
                          <a:spcPts val="0"/>
                        </a:spcBef>
                        <a:spcAft>
                          <a:spcPts val="0"/>
                        </a:spcAft>
                        <a:buNone/>
                      </a:pPr>
                      <a:r>
                        <a:rPr b="1" lang="en-US">
                          <a:solidFill>
                            <a:schemeClr val="dk2"/>
                          </a:solidFill>
                        </a:rPr>
                        <a:t>Proficiency for Children with IEPs (Alternate Academic Achievement Standards)</a:t>
                      </a:r>
                      <a:endParaRPr b="1">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rtl="0" algn="ctr">
                        <a:spcBef>
                          <a:spcPts val="0"/>
                        </a:spcBef>
                        <a:spcAft>
                          <a:spcPts val="0"/>
                        </a:spcAft>
                        <a:buNone/>
                      </a:pPr>
                      <a:r>
                        <a:rPr b="1" lang="en-US">
                          <a:solidFill>
                            <a:schemeClr val="dk2"/>
                          </a:solidFill>
                        </a:rPr>
                        <a:t>Q1</a:t>
                      </a:r>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c gridSpan="3">
                  <a:txBody>
                    <a:bodyPr/>
                    <a:lstStyle/>
                    <a:p>
                      <a:pPr indent="0" lvl="0" marL="0" rtl="0" algn="ctr">
                        <a:spcBef>
                          <a:spcPts val="0"/>
                        </a:spcBef>
                        <a:spcAft>
                          <a:spcPts val="0"/>
                        </a:spcAft>
                        <a:buNone/>
                      </a:pPr>
                      <a:r>
                        <a:rPr b="1" lang="en-US">
                          <a:solidFill>
                            <a:schemeClr val="dk2"/>
                          </a:solidFill>
                        </a:rPr>
                        <a:t>New Mexico</a:t>
                      </a:r>
                      <a:endParaRPr b="1">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r>
              <a:tr h="311100">
                <a:tc>
                  <a:txBody>
                    <a:bodyPr/>
                    <a:lstStyle/>
                    <a:p>
                      <a:pPr indent="0" lvl="0" marL="0" rtl="0" algn="ctr">
                        <a:spcBef>
                          <a:spcPts val="0"/>
                        </a:spcBef>
                        <a:spcAft>
                          <a:spcPts val="0"/>
                        </a:spcAft>
                        <a:buNone/>
                      </a:pPr>
                      <a:r>
                        <a:rPr b="1" lang="en-US"/>
                        <a:t>4th Grade</a:t>
                      </a:r>
                      <a:endParaRPr b="1"/>
                    </a:p>
                    <a:p>
                      <a:pPr indent="0" lvl="0" marL="0" rtl="0" algn="ctr">
                        <a:spcBef>
                          <a:spcPts val="0"/>
                        </a:spcBef>
                        <a:spcAft>
                          <a:spcPts val="0"/>
                        </a:spcAft>
                        <a:buNone/>
                      </a:pPr>
                      <a:r>
                        <a:rPr b="1" lang="en-US">
                          <a:highlight>
                            <a:srgbClr val="FFF2CC"/>
                          </a:highlight>
                        </a:rPr>
                        <a:t>Target 9.04%</a:t>
                      </a:r>
                      <a:endParaRPr b="1">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6350">
                      <a:solidFill>
                        <a:srgbClr val="000000"/>
                      </a:solidFill>
                      <a:prstDash val="solid"/>
                      <a:round/>
                      <a:headEnd len="sm" w="sm" type="none"/>
                      <a:tailEnd len="sm" w="sm" type="none"/>
                    </a:lnB>
                    <a:solidFill>
                      <a:srgbClr val="ECECEC"/>
                    </a:solidFill>
                  </a:tcPr>
                </a:tc>
                <a:tc>
                  <a:txBody>
                    <a:bodyPr/>
                    <a:lstStyle/>
                    <a:p>
                      <a:pPr indent="0" lvl="0" marL="0" rtl="0" algn="ctr">
                        <a:spcBef>
                          <a:spcPts val="0"/>
                        </a:spcBef>
                        <a:spcAft>
                          <a:spcPts val="0"/>
                        </a:spcAft>
                        <a:buNone/>
                      </a:pPr>
                      <a:r>
                        <a:rPr b="1" lang="en-US"/>
                        <a:t>8th Grade</a:t>
                      </a:r>
                      <a:endParaRPr b="1"/>
                    </a:p>
                    <a:p>
                      <a:pPr indent="0" lvl="0" marL="0" rtl="0" algn="ctr">
                        <a:spcBef>
                          <a:spcPts val="0"/>
                        </a:spcBef>
                        <a:spcAft>
                          <a:spcPts val="0"/>
                        </a:spcAft>
                        <a:buNone/>
                      </a:pPr>
                      <a:r>
                        <a:rPr b="1" lang="en-US">
                          <a:highlight>
                            <a:srgbClr val="FFF2CC"/>
                          </a:highlight>
                        </a:rPr>
                        <a:t>Target 8.90%</a:t>
                      </a:r>
                      <a:endParaRPr b="1">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rtl="0" algn="ctr">
                        <a:spcBef>
                          <a:spcPts val="0"/>
                        </a:spcBef>
                        <a:spcAft>
                          <a:spcPts val="0"/>
                        </a:spcAft>
                        <a:buNone/>
                      </a:pPr>
                      <a:r>
                        <a:rPr b="1" lang="en-US"/>
                        <a:t>HS (11th)</a:t>
                      </a:r>
                      <a:endParaRPr b="1"/>
                    </a:p>
                    <a:p>
                      <a:pPr indent="0" lvl="0" marL="0" rtl="0" algn="ctr">
                        <a:spcBef>
                          <a:spcPts val="0"/>
                        </a:spcBef>
                        <a:spcAft>
                          <a:spcPts val="0"/>
                        </a:spcAft>
                        <a:buNone/>
                      </a:pPr>
                      <a:r>
                        <a:rPr b="1" lang="en-US">
                          <a:highlight>
                            <a:srgbClr val="FFF2CC"/>
                          </a:highlight>
                        </a:rPr>
                        <a:t>Target 37.06%</a:t>
                      </a:r>
                      <a:endParaRPr b="1">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rtl="0" algn="ctr">
                        <a:spcBef>
                          <a:spcPts val="0"/>
                        </a:spcBef>
                        <a:spcAft>
                          <a:spcPts val="0"/>
                        </a:spcAft>
                        <a:buNone/>
                      </a:pPr>
                      <a:r>
                        <a:rPr b="1" lang="en-US"/>
                        <a:t>4th Grade</a:t>
                      </a:r>
                      <a:endParaRPr b="1"/>
                    </a:p>
                    <a:p>
                      <a:pPr indent="0" lvl="0" marL="0" rtl="0" algn="ctr">
                        <a:spcBef>
                          <a:spcPts val="0"/>
                        </a:spcBef>
                        <a:spcAft>
                          <a:spcPts val="0"/>
                        </a:spcAft>
                        <a:buNone/>
                      </a:pPr>
                      <a:r>
                        <a:rPr b="1" lang="en-US">
                          <a:highlight>
                            <a:srgbClr val="FFF2CC"/>
                          </a:highlight>
                        </a:rPr>
                        <a:t>Target 9.04%</a:t>
                      </a:r>
                      <a:endParaRPr b="1">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6350">
                      <a:solidFill>
                        <a:srgbClr val="000000"/>
                      </a:solidFill>
                      <a:prstDash val="solid"/>
                      <a:round/>
                      <a:headEnd len="sm" w="sm" type="none"/>
                      <a:tailEnd len="sm" w="sm" type="none"/>
                    </a:lnB>
                    <a:solidFill>
                      <a:srgbClr val="ECECEC"/>
                    </a:solidFill>
                  </a:tcPr>
                </a:tc>
                <a:tc>
                  <a:txBody>
                    <a:bodyPr/>
                    <a:lstStyle/>
                    <a:p>
                      <a:pPr indent="0" lvl="0" marL="0" rtl="0" algn="ctr">
                        <a:spcBef>
                          <a:spcPts val="0"/>
                        </a:spcBef>
                        <a:spcAft>
                          <a:spcPts val="0"/>
                        </a:spcAft>
                        <a:buNone/>
                      </a:pPr>
                      <a:r>
                        <a:rPr b="1" lang="en-US"/>
                        <a:t>8th Grade</a:t>
                      </a:r>
                      <a:endParaRPr b="1"/>
                    </a:p>
                    <a:p>
                      <a:pPr indent="0" lvl="0" marL="0" rtl="0" algn="ctr">
                        <a:spcBef>
                          <a:spcPts val="0"/>
                        </a:spcBef>
                        <a:spcAft>
                          <a:spcPts val="0"/>
                        </a:spcAft>
                        <a:buNone/>
                      </a:pPr>
                      <a:r>
                        <a:rPr b="1" lang="en-US">
                          <a:highlight>
                            <a:srgbClr val="FFF2CC"/>
                          </a:highlight>
                        </a:rPr>
                        <a:t>Target 8.90%</a:t>
                      </a:r>
                      <a:endParaRPr b="1">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rtl="0" algn="ctr">
                        <a:spcBef>
                          <a:spcPts val="0"/>
                        </a:spcBef>
                        <a:spcAft>
                          <a:spcPts val="0"/>
                        </a:spcAft>
                        <a:buNone/>
                      </a:pPr>
                      <a:r>
                        <a:rPr b="1" lang="en-US"/>
                        <a:t>HS (11th)</a:t>
                      </a:r>
                      <a:endParaRPr b="1"/>
                    </a:p>
                    <a:p>
                      <a:pPr indent="0" lvl="0" marL="0" rtl="0" algn="ctr">
                        <a:spcBef>
                          <a:spcPts val="0"/>
                        </a:spcBef>
                        <a:spcAft>
                          <a:spcPts val="0"/>
                        </a:spcAft>
                        <a:buNone/>
                      </a:pPr>
                      <a:r>
                        <a:rPr b="1" lang="en-US">
                          <a:highlight>
                            <a:srgbClr val="FFF2CC"/>
                          </a:highlight>
                        </a:rPr>
                        <a:t>Target 37.06%</a:t>
                      </a:r>
                      <a:endParaRPr b="1">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r>
              <a:tr h="638425">
                <a:tc>
                  <a:txBody>
                    <a:bodyPr/>
                    <a:lstStyle/>
                    <a:p>
                      <a:pPr indent="0" lvl="0" marL="0" rtl="0" algn="l">
                        <a:spcBef>
                          <a:spcPts val="0"/>
                        </a:spcBef>
                        <a:spcAft>
                          <a:spcPts val="0"/>
                        </a:spcAft>
                        <a:buNone/>
                      </a:pPr>
                      <a:r>
                        <a:rPr lang="en-US"/>
                        <a:t>7.41%</a:t>
                      </a:r>
                      <a:endParaRPr/>
                    </a:p>
                  </a:txBody>
                  <a:tcPr marT="91425" marB="91425" marR="91425" marL="91425">
                    <a:lnT cap="flat" cmpd="sng" w="6350">
                      <a:solidFill>
                        <a:srgbClr val="000000"/>
                      </a:solidFill>
                      <a:prstDash val="solid"/>
                      <a:round/>
                      <a:headEnd len="sm" w="sm" type="none"/>
                      <a:tailEnd len="sm" w="sm" type="none"/>
                    </a:lnT>
                    <a:solidFill>
                      <a:srgbClr val="F4CCCC"/>
                    </a:solidFill>
                  </a:tcPr>
                </a:tc>
                <a:tc>
                  <a:txBody>
                    <a:bodyPr/>
                    <a:lstStyle/>
                    <a:p>
                      <a:pPr indent="0" lvl="0" marL="0" rtl="0" algn="l">
                        <a:spcBef>
                          <a:spcPts val="0"/>
                        </a:spcBef>
                        <a:spcAft>
                          <a:spcPts val="0"/>
                        </a:spcAft>
                        <a:buNone/>
                      </a:pPr>
                      <a:r>
                        <a:rPr lang="en-US"/>
                        <a:t>40.97%</a:t>
                      </a:r>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t>34.82%</a:t>
                      </a:r>
                      <a:endParaRPr/>
                    </a:p>
                  </a:txBody>
                  <a:tcPr marT="91425" marB="91425" marR="91425" marL="91425">
                    <a:lnR cap="flat" cmpd="sng" w="6350">
                      <a:solidFill>
                        <a:srgbClr val="000000"/>
                      </a:solidFill>
                      <a:prstDash val="solid"/>
                      <a:round/>
                      <a:headEnd len="sm" w="sm" type="none"/>
                      <a:tailEnd len="sm" w="sm" type="none"/>
                    </a:lnR>
                    <a:lnT cap="flat" cmpd="sng" w="9525">
                      <a:solidFill>
                        <a:srgbClr val="9E9E9E"/>
                      </a:solidFill>
                      <a:prstDash val="solid"/>
                      <a:round/>
                      <a:headEnd len="sm" w="sm" type="none"/>
                      <a:tailEnd len="sm" w="sm" type="none"/>
                    </a:lnT>
                    <a:solidFill>
                      <a:srgbClr val="F4CCCC"/>
                    </a:solidFill>
                  </a:tcPr>
                </a:tc>
                <a:tc>
                  <a:txBody>
                    <a:bodyPr/>
                    <a:lstStyle/>
                    <a:p>
                      <a:pPr indent="0" lvl="0" marL="0" rtl="0" algn="l">
                        <a:spcBef>
                          <a:spcPts val="0"/>
                        </a:spcBef>
                        <a:spcAft>
                          <a:spcPts val="0"/>
                        </a:spcAft>
                        <a:buNone/>
                      </a:pPr>
                      <a:r>
                        <a:rPr lang="en-US"/>
                        <a:t>11.72%</a:t>
                      </a:r>
                      <a:endParaRPr/>
                    </a:p>
                  </a:txBody>
                  <a:tcPr marT="0" marB="0" marR="73025" marL="73025">
                    <a:lnL cap="flat" cmpd="sng" w="6350">
                      <a:solidFill>
                        <a:srgbClr val="000000"/>
                      </a:solidFill>
                      <a:prstDash val="solid"/>
                      <a:round/>
                      <a:headEnd len="sm" w="sm" type="none"/>
                      <a:tailEnd len="sm" w="sm" type="none"/>
                    </a:lnL>
                    <a:lnR cap="flat" cmpd="sng" w="6350">
                      <a:solidFill>
                        <a:srgbClr val="000000"/>
                      </a:solidFill>
                      <a:prstDash val="solid"/>
                      <a:round/>
                      <a:headEnd len="sm" w="sm" type="none"/>
                      <a:tailEnd len="sm" w="sm" type="none"/>
                    </a:lnR>
                    <a:lnT cap="flat" cmpd="sng" w="6350">
                      <a:solidFill>
                        <a:srgbClr val="000000"/>
                      </a:solidFill>
                      <a:prstDash val="solid"/>
                      <a:round/>
                      <a:headEnd len="sm" w="sm" type="none"/>
                      <a:tailEnd len="sm" w="sm" type="none"/>
                    </a:lnT>
                    <a:lnB cap="flat" cmpd="sng" w="6350">
                      <a:solidFill>
                        <a:srgbClr val="000000"/>
                      </a:solidFill>
                      <a:prstDash val="solid"/>
                      <a:round/>
                      <a:headEnd len="sm" w="sm" type="none"/>
                      <a:tailEnd len="sm" w="sm" type="none"/>
                    </a:lnB>
                    <a:solidFill>
                      <a:srgbClr val="D9EAD3"/>
                    </a:solidFill>
                  </a:tcPr>
                </a:tc>
                <a:tc>
                  <a:txBody>
                    <a:bodyPr/>
                    <a:lstStyle/>
                    <a:p>
                      <a:pPr indent="0" lvl="0" marL="0" rtl="0" algn="l">
                        <a:spcBef>
                          <a:spcPts val="0"/>
                        </a:spcBef>
                        <a:spcAft>
                          <a:spcPts val="0"/>
                        </a:spcAft>
                        <a:buNone/>
                      </a:pPr>
                      <a:r>
                        <a:rPr lang="en-US"/>
                        <a:t>23.86%</a:t>
                      </a:r>
                      <a:endParaRPr/>
                    </a:p>
                  </a:txBody>
                  <a:tcPr marT="0" marB="0" marR="73025" marL="73025">
                    <a:lnL cap="flat" cmpd="sng" w="6350">
                      <a:solidFill>
                        <a:srgbClr val="000000"/>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rtl="0" algn="l">
                        <a:spcBef>
                          <a:spcPts val="0"/>
                        </a:spcBef>
                        <a:spcAft>
                          <a:spcPts val="0"/>
                        </a:spcAft>
                        <a:buNone/>
                      </a:pPr>
                      <a:r>
                        <a:rPr lang="en-US"/>
                        <a:t>31.00%</a:t>
                      </a:r>
                      <a:endParaRPr/>
                    </a:p>
                    <a:p>
                      <a:pPr indent="0" lvl="0" marL="0" rtl="0" algn="l">
                        <a:spcBef>
                          <a:spcPts val="0"/>
                        </a:spcBef>
                        <a:spcAft>
                          <a:spcPts val="0"/>
                        </a:spcAft>
                        <a:buNone/>
                      </a:pPr>
                      <a:r>
                        <a:t/>
                      </a:r>
                      <a:endParaRPr/>
                    </a:p>
                  </a:txBody>
                  <a:tcPr marT="0" marB="0" marR="73025" marL="730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r h="311100">
                <a:tc>
                  <a:txBody>
                    <a:bodyPr/>
                    <a:lstStyle/>
                    <a:p>
                      <a:pPr indent="0" lvl="0" marL="0" rtl="0" algn="l">
                        <a:spcBef>
                          <a:spcPts val="0"/>
                        </a:spcBef>
                        <a:spcAft>
                          <a:spcPts val="0"/>
                        </a:spcAft>
                        <a:buClr>
                          <a:schemeClr val="dk2"/>
                        </a:buClr>
                        <a:buSzPts val="1100"/>
                        <a:buFont typeface="Arial"/>
                        <a:buNone/>
                      </a:pPr>
                      <a:r>
                        <a:rPr lang="en-US">
                          <a:solidFill>
                            <a:schemeClr val="dk2"/>
                          </a:solidFill>
                        </a:rPr>
                        <a:t>Would not have Met Target</a:t>
                      </a:r>
                      <a:endParaRPr/>
                    </a:p>
                  </a:txBody>
                  <a:tcPr marT="91425" marB="91425" marR="91425" marL="91425">
                    <a:solidFill>
                      <a:srgbClr val="F4CCCC"/>
                    </a:solidFill>
                  </a:tcPr>
                </a:tc>
                <a:tc>
                  <a:txBody>
                    <a:bodyPr/>
                    <a:lstStyle/>
                    <a:p>
                      <a:pPr indent="0" lvl="0" marL="0" rtl="0" algn="l">
                        <a:spcBef>
                          <a:spcPts val="0"/>
                        </a:spcBef>
                        <a:spcAft>
                          <a:spcPts val="0"/>
                        </a:spcAft>
                        <a:buNone/>
                      </a:pPr>
                      <a:r>
                        <a:rPr lang="en-US">
                          <a:solidFill>
                            <a:schemeClr val="dk2"/>
                          </a:solidFill>
                        </a:rPr>
                        <a:t>Would have Met Target</a:t>
                      </a:r>
                      <a:endParaRPr>
                        <a:solidFill>
                          <a:schemeClr val="dk2"/>
                        </a:solidFill>
                      </a:endParaRPr>
                    </a:p>
                  </a:txBody>
                  <a:tcPr marT="91425" marB="91425" marR="91425" marL="91425">
                    <a:solidFill>
                      <a:srgbClr val="D9EAD3"/>
                    </a:solidFill>
                  </a:tcPr>
                </a:tc>
                <a:tc>
                  <a:txBody>
                    <a:bodyPr/>
                    <a:lstStyle/>
                    <a:p>
                      <a:pPr indent="0" lvl="0" marL="0" rtl="0" algn="l">
                        <a:spcBef>
                          <a:spcPts val="0"/>
                        </a:spcBef>
                        <a:spcAft>
                          <a:spcPts val="0"/>
                        </a:spcAft>
                        <a:buClr>
                          <a:schemeClr val="dk2"/>
                        </a:buClr>
                        <a:buSzPts val="1100"/>
                        <a:buFont typeface="Arial"/>
                        <a:buNone/>
                      </a:pPr>
                      <a:r>
                        <a:rPr lang="en-US">
                          <a:solidFill>
                            <a:schemeClr val="dk2"/>
                          </a:solidFill>
                        </a:rPr>
                        <a:t>Would not have Met Target</a:t>
                      </a:r>
                      <a:endParaRPr>
                        <a:solidFill>
                          <a:schemeClr val="dk2"/>
                        </a:solidFill>
                      </a:endParaRPr>
                    </a:p>
                  </a:txBody>
                  <a:tcPr marT="91425" marB="91425" marR="91425" marL="91425">
                    <a:solidFill>
                      <a:srgbClr val="F4CCCC"/>
                    </a:solidFill>
                  </a:tcPr>
                </a:tc>
                <a:tc>
                  <a:txBody>
                    <a:bodyPr/>
                    <a:lstStyle/>
                    <a:p>
                      <a:pPr indent="0" lvl="0" marL="0" rtl="0" algn="l">
                        <a:spcBef>
                          <a:spcPts val="0"/>
                        </a:spcBef>
                        <a:spcAft>
                          <a:spcPts val="0"/>
                        </a:spcAft>
                        <a:buNone/>
                      </a:pPr>
                      <a:r>
                        <a:rPr lang="en-US">
                          <a:solidFill>
                            <a:schemeClr val="dk2"/>
                          </a:solidFill>
                        </a:rPr>
                        <a:t>Met Target</a:t>
                      </a:r>
                      <a:endParaRPr>
                        <a:solidFill>
                          <a:schemeClr val="dk2"/>
                        </a:solidFill>
                      </a:endParaRPr>
                    </a:p>
                  </a:txBody>
                  <a:tcPr marT="91425" marB="91425" marR="91425" marL="91425">
                    <a:lnT cap="flat" cmpd="sng" w="6350">
                      <a:solidFill>
                        <a:srgbClr val="000000"/>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solidFill>
                            <a:schemeClr val="dk2"/>
                          </a:solidFill>
                        </a:rPr>
                        <a:t>Met Target</a:t>
                      </a:r>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solidFill>
                            <a:schemeClr val="dk2"/>
                          </a:solidFill>
                        </a:rPr>
                        <a:t>Did Not </a:t>
                      </a:r>
                      <a:r>
                        <a:rPr lang="en-US">
                          <a:solidFill>
                            <a:schemeClr val="dk2"/>
                          </a:solidFill>
                        </a:rPr>
                        <a:t>Meet Target</a:t>
                      </a:r>
                      <a:endParaRPr/>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r h="311100">
                <a:tc>
                  <a:txBody>
                    <a:bodyPr/>
                    <a:lstStyle/>
                    <a:p>
                      <a:pPr indent="0" lvl="0" marL="0" rtl="0" algn="l">
                        <a:spcBef>
                          <a:spcPts val="0"/>
                        </a:spcBef>
                        <a:spcAft>
                          <a:spcPts val="0"/>
                        </a:spcAft>
                        <a:buNone/>
                      </a:pPr>
                      <a:r>
                        <a:rPr lang="en-US">
                          <a:solidFill>
                            <a:schemeClr val="dk2"/>
                          </a:solidFill>
                        </a:rPr>
                        <a:t>2</a:t>
                      </a:r>
                      <a:r>
                        <a:rPr lang="en-US">
                          <a:solidFill>
                            <a:schemeClr val="dk2"/>
                          </a:solidFill>
                        </a:rPr>
                        <a:t> </a:t>
                      </a:r>
                      <a:r>
                        <a:rPr lang="en-US">
                          <a:solidFill>
                            <a:schemeClr val="dk2"/>
                          </a:solidFill>
                        </a:rPr>
                        <a:t>LEAs </a:t>
                      </a:r>
                      <a:r>
                        <a:rPr lang="en-US">
                          <a:solidFill>
                            <a:schemeClr val="dk2"/>
                          </a:solidFill>
                        </a:rPr>
                        <a:t>Met Target (22.22%)</a:t>
                      </a:r>
                      <a:endParaRPr>
                        <a:solidFill>
                          <a:schemeClr val="dk2"/>
                        </a:solidFill>
                      </a:endParaRPr>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rtl="0" algn="l">
                        <a:spcBef>
                          <a:spcPts val="0"/>
                        </a:spcBef>
                        <a:spcAft>
                          <a:spcPts val="0"/>
                        </a:spcAft>
                        <a:buNone/>
                      </a:pPr>
                      <a:r>
                        <a:rPr lang="en-US">
                          <a:solidFill>
                            <a:schemeClr val="dk2"/>
                          </a:solidFill>
                        </a:rPr>
                        <a:t>8 </a:t>
                      </a:r>
                      <a:r>
                        <a:rPr lang="en-US">
                          <a:solidFill>
                            <a:schemeClr val="dk2"/>
                          </a:solidFill>
                        </a:rPr>
                        <a:t>LEAs </a:t>
                      </a:r>
                      <a:r>
                        <a:rPr lang="en-US">
                          <a:solidFill>
                            <a:schemeClr val="dk2"/>
                          </a:solidFill>
                        </a:rPr>
                        <a:t> Met Target (80.00%)</a:t>
                      </a:r>
                      <a:endParaRPr>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rtl="0" algn="l">
                        <a:spcBef>
                          <a:spcPts val="0"/>
                        </a:spcBef>
                        <a:spcAft>
                          <a:spcPts val="0"/>
                        </a:spcAft>
                        <a:buNone/>
                      </a:pPr>
                      <a:r>
                        <a:rPr lang="en-US">
                          <a:solidFill>
                            <a:schemeClr val="dk2"/>
                          </a:solidFill>
                        </a:rPr>
                        <a:t>6 </a:t>
                      </a:r>
                      <a:r>
                        <a:rPr lang="en-US">
                          <a:solidFill>
                            <a:schemeClr val="dk2"/>
                          </a:solidFill>
                        </a:rPr>
                        <a:t>LEAs </a:t>
                      </a:r>
                      <a:r>
                        <a:rPr lang="en-US">
                          <a:solidFill>
                            <a:schemeClr val="dk2"/>
                          </a:solidFill>
                        </a:rPr>
                        <a:t> Met Target (50.00%)</a:t>
                      </a:r>
                      <a:endParaRPr>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rtl="0" algn="l">
                        <a:spcBef>
                          <a:spcPts val="0"/>
                        </a:spcBef>
                        <a:spcAft>
                          <a:spcPts val="0"/>
                        </a:spcAft>
                        <a:buNone/>
                      </a:pPr>
                      <a:r>
                        <a:rPr lang="en-US">
                          <a:solidFill>
                            <a:schemeClr val="dk2"/>
                          </a:solidFill>
                        </a:rPr>
                        <a:t>13</a:t>
                      </a:r>
                      <a:r>
                        <a:rPr lang="en-US">
                          <a:solidFill>
                            <a:schemeClr val="dk2"/>
                          </a:solidFill>
                        </a:rPr>
                        <a:t> </a:t>
                      </a:r>
                      <a:r>
                        <a:rPr lang="en-US">
                          <a:solidFill>
                            <a:schemeClr val="dk2"/>
                          </a:solidFill>
                        </a:rPr>
                        <a:t>LEAs </a:t>
                      </a:r>
                      <a:r>
                        <a:rPr lang="en-US">
                          <a:solidFill>
                            <a:schemeClr val="dk2"/>
                          </a:solidFill>
                        </a:rPr>
                        <a:t> Met Target (30.95%)</a:t>
                      </a:r>
                      <a:endParaRPr>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rtl="0" algn="l">
                        <a:spcBef>
                          <a:spcPts val="0"/>
                        </a:spcBef>
                        <a:spcAft>
                          <a:spcPts val="0"/>
                        </a:spcAft>
                        <a:buNone/>
                      </a:pPr>
                      <a:r>
                        <a:rPr lang="en-US">
                          <a:solidFill>
                            <a:schemeClr val="dk2"/>
                          </a:solidFill>
                        </a:rPr>
                        <a:t>28</a:t>
                      </a:r>
                      <a:r>
                        <a:rPr lang="en-US">
                          <a:solidFill>
                            <a:schemeClr val="dk2"/>
                          </a:solidFill>
                        </a:rPr>
                        <a:t> </a:t>
                      </a:r>
                      <a:r>
                        <a:rPr lang="en-US">
                          <a:solidFill>
                            <a:schemeClr val="dk2"/>
                          </a:solidFill>
                        </a:rPr>
                        <a:t>LEAs </a:t>
                      </a:r>
                      <a:r>
                        <a:rPr lang="en-US">
                          <a:solidFill>
                            <a:schemeClr val="dk2"/>
                          </a:solidFill>
                        </a:rPr>
                        <a:t> Met Target (50.91%)</a:t>
                      </a:r>
                      <a:endParaRPr>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rtl="0" algn="l">
                        <a:spcBef>
                          <a:spcPts val="0"/>
                        </a:spcBef>
                        <a:spcAft>
                          <a:spcPts val="0"/>
                        </a:spcAft>
                        <a:buNone/>
                      </a:pPr>
                      <a:r>
                        <a:rPr lang="en-US"/>
                        <a:t>18 </a:t>
                      </a:r>
                      <a:r>
                        <a:rPr lang="en-US">
                          <a:solidFill>
                            <a:schemeClr val="dk2"/>
                          </a:solidFill>
                        </a:rPr>
                        <a:t>LEAs </a:t>
                      </a:r>
                      <a:r>
                        <a:rPr lang="en-US">
                          <a:solidFill>
                            <a:schemeClr val="dk2"/>
                          </a:solidFill>
                        </a:rPr>
                        <a:t> Met Target (38.30%)</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rtl="0" algn="l">
                        <a:spcBef>
                          <a:spcPts val="0"/>
                        </a:spcBef>
                        <a:spcAft>
                          <a:spcPts val="0"/>
                        </a:spcAft>
                        <a:buNone/>
                      </a:pPr>
                      <a:r>
                        <a:rPr lang="en-US">
                          <a:solidFill>
                            <a:schemeClr val="dk2"/>
                          </a:solidFill>
                        </a:rPr>
                        <a:t>7</a:t>
                      </a:r>
                      <a:r>
                        <a:rPr lang="en-US">
                          <a:solidFill>
                            <a:schemeClr val="dk2"/>
                          </a:solidFill>
                        </a:rPr>
                        <a:t> </a:t>
                      </a:r>
                      <a:r>
                        <a:rPr lang="en-US">
                          <a:solidFill>
                            <a:schemeClr val="dk2"/>
                          </a:solidFill>
                        </a:rPr>
                        <a:t>LEAs </a:t>
                      </a:r>
                      <a:r>
                        <a:rPr lang="en-US">
                          <a:solidFill>
                            <a:schemeClr val="dk2"/>
                          </a:solidFill>
                        </a:rPr>
                        <a:t> Did Not Meet Target (77.78%)</a:t>
                      </a:r>
                      <a:endParaRPr>
                        <a:solidFill>
                          <a:schemeClr val="dk2"/>
                        </a:solidFill>
                      </a:endParaRPr>
                    </a:p>
                  </a:txBody>
                  <a:tcPr marT="91425" marB="91425" marR="91425" marL="91425">
                    <a:lnR cap="flat" cmpd="sng" w="9525">
                      <a:solidFill>
                        <a:srgbClr val="9E9E9E"/>
                      </a:solidFill>
                      <a:prstDash val="solid"/>
                      <a:round/>
                      <a:headEnd len="sm" w="sm" type="none"/>
                      <a:tailEnd len="sm" w="sm" type="none"/>
                    </a:lnR>
                    <a:solidFill>
                      <a:srgbClr val="F4CCCC"/>
                    </a:solidFill>
                  </a:tcPr>
                </a:tc>
                <a:tc>
                  <a:txBody>
                    <a:bodyPr/>
                    <a:lstStyle/>
                    <a:p>
                      <a:pPr indent="0" lvl="0" marL="0" rtl="0" algn="l">
                        <a:spcBef>
                          <a:spcPts val="0"/>
                        </a:spcBef>
                        <a:spcAft>
                          <a:spcPts val="0"/>
                        </a:spcAft>
                        <a:buNone/>
                      </a:pPr>
                      <a:r>
                        <a:rPr lang="en-US">
                          <a:solidFill>
                            <a:schemeClr val="dk2"/>
                          </a:solidFill>
                        </a:rPr>
                        <a:t>2</a:t>
                      </a:r>
                      <a:r>
                        <a:rPr lang="en-US">
                          <a:solidFill>
                            <a:schemeClr val="dk2"/>
                          </a:solidFill>
                        </a:rPr>
                        <a:t> </a:t>
                      </a:r>
                      <a:r>
                        <a:rPr lang="en-US">
                          <a:solidFill>
                            <a:schemeClr val="dk2"/>
                          </a:solidFill>
                        </a:rPr>
                        <a:t>LEAs </a:t>
                      </a:r>
                      <a:r>
                        <a:rPr lang="en-US">
                          <a:solidFill>
                            <a:schemeClr val="dk2"/>
                          </a:solidFill>
                        </a:rPr>
                        <a:t> Did Not Meet Target (20.00%)</a:t>
                      </a:r>
                      <a:endParaRPr>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rtl="0" algn="l">
                        <a:spcBef>
                          <a:spcPts val="0"/>
                        </a:spcBef>
                        <a:spcAft>
                          <a:spcPts val="0"/>
                        </a:spcAft>
                        <a:buNone/>
                      </a:pPr>
                      <a:r>
                        <a:rPr lang="en-US">
                          <a:solidFill>
                            <a:schemeClr val="dk2"/>
                          </a:solidFill>
                        </a:rPr>
                        <a:t>6 </a:t>
                      </a:r>
                      <a:r>
                        <a:rPr lang="en-US">
                          <a:solidFill>
                            <a:schemeClr val="dk2"/>
                          </a:solidFill>
                        </a:rPr>
                        <a:t>LEAs </a:t>
                      </a:r>
                      <a:r>
                        <a:rPr lang="en-US">
                          <a:solidFill>
                            <a:schemeClr val="dk2"/>
                          </a:solidFill>
                        </a:rPr>
                        <a:t> Did Not Meet Target (50.00%)</a:t>
                      </a:r>
                      <a:endParaRPr>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rtl="0" algn="l">
                        <a:spcBef>
                          <a:spcPts val="0"/>
                        </a:spcBef>
                        <a:spcAft>
                          <a:spcPts val="0"/>
                        </a:spcAft>
                        <a:buNone/>
                      </a:pPr>
                      <a:r>
                        <a:rPr lang="en-US">
                          <a:solidFill>
                            <a:schemeClr val="dk2"/>
                          </a:solidFill>
                        </a:rPr>
                        <a:t>29</a:t>
                      </a:r>
                      <a:r>
                        <a:rPr lang="en-US">
                          <a:solidFill>
                            <a:schemeClr val="dk2"/>
                          </a:solidFill>
                        </a:rPr>
                        <a:t> </a:t>
                      </a:r>
                      <a:r>
                        <a:rPr lang="en-US">
                          <a:solidFill>
                            <a:schemeClr val="dk2"/>
                          </a:solidFill>
                        </a:rPr>
                        <a:t>LEAs </a:t>
                      </a:r>
                      <a:r>
                        <a:rPr lang="en-US">
                          <a:solidFill>
                            <a:schemeClr val="dk2"/>
                          </a:solidFill>
                        </a:rPr>
                        <a:t> Did Not Meet Target (69.05%)</a:t>
                      </a:r>
                      <a:endParaRPr>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rtl="0" algn="l">
                        <a:spcBef>
                          <a:spcPts val="0"/>
                        </a:spcBef>
                        <a:spcAft>
                          <a:spcPts val="0"/>
                        </a:spcAft>
                        <a:buNone/>
                      </a:pPr>
                      <a:r>
                        <a:rPr lang="en-US">
                          <a:solidFill>
                            <a:schemeClr val="dk2"/>
                          </a:solidFill>
                        </a:rPr>
                        <a:t>27</a:t>
                      </a:r>
                      <a:r>
                        <a:rPr lang="en-US">
                          <a:solidFill>
                            <a:schemeClr val="dk2"/>
                          </a:solidFill>
                        </a:rPr>
                        <a:t> </a:t>
                      </a:r>
                      <a:r>
                        <a:rPr lang="en-US">
                          <a:solidFill>
                            <a:schemeClr val="dk2"/>
                          </a:solidFill>
                        </a:rPr>
                        <a:t>LEAs </a:t>
                      </a:r>
                      <a:r>
                        <a:rPr lang="en-US">
                          <a:solidFill>
                            <a:schemeClr val="dk2"/>
                          </a:solidFill>
                        </a:rPr>
                        <a:t> Did Not Meet Target (49.09%)</a:t>
                      </a:r>
                      <a:endParaRPr>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rtl="0" algn="l">
                        <a:spcBef>
                          <a:spcPts val="0"/>
                        </a:spcBef>
                        <a:spcAft>
                          <a:spcPts val="0"/>
                        </a:spcAft>
                        <a:buNone/>
                      </a:pPr>
                      <a:r>
                        <a:rPr lang="en-US"/>
                        <a:t>29 </a:t>
                      </a:r>
                      <a:r>
                        <a:rPr lang="en-US">
                          <a:solidFill>
                            <a:schemeClr val="dk2"/>
                          </a:solidFill>
                        </a:rPr>
                        <a:t>LEAs </a:t>
                      </a:r>
                      <a:r>
                        <a:rPr lang="en-US">
                          <a:solidFill>
                            <a:schemeClr val="dk2"/>
                          </a:solidFill>
                        </a:rPr>
                        <a:t>Did Not Meet Target (61.70%)</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6" name="Shape 676"/>
        <p:cNvGrpSpPr/>
        <p:nvPr/>
      </p:nvGrpSpPr>
      <p:grpSpPr>
        <a:xfrm>
          <a:off x="0" y="0"/>
          <a:ext cx="0" cy="0"/>
          <a:chOff x="0" y="0"/>
          <a:chExt cx="0" cy="0"/>
        </a:xfrm>
      </p:grpSpPr>
      <p:sp>
        <p:nvSpPr>
          <p:cNvPr id="677" name="Google Shape;677;g3685b8e4685_0_22"/>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678" name="Google Shape;678;g3685b8e4685_0_22"/>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679" name="Google Shape;679;g3685b8e4685_0_22"/>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Proficiency Rate</a:t>
            </a:r>
            <a:br>
              <a:rPr lang="en-US"/>
            </a:br>
            <a:r>
              <a:rPr lang="en-US"/>
              <a:t>(Indicator 3C)</a:t>
            </a:r>
            <a:endParaRPr/>
          </a:p>
        </p:txBody>
      </p:sp>
      <p:graphicFrame>
        <p:nvGraphicFramePr>
          <p:cNvPr id="680" name="Google Shape;680;g3685b8e4685_0_22"/>
          <p:cNvGraphicFramePr/>
          <p:nvPr/>
        </p:nvGraphicFramePr>
        <p:xfrm>
          <a:off x="880425" y="1767075"/>
          <a:ext cx="3000000" cy="3000000"/>
        </p:xfrm>
        <a:graphic>
          <a:graphicData uri="http://schemas.openxmlformats.org/drawingml/2006/table">
            <a:tbl>
              <a:tblPr>
                <a:noFill/>
                <a:tableStyleId>{A5C895D4-C0FD-4677-876E-2A6D97F05401}</a:tableStyleId>
              </a:tblPr>
              <a:tblGrid>
                <a:gridCol w="1819625"/>
                <a:gridCol w="1819625"/>
                <a:gridCol w="1819625"/>
                <a:gridCol w="1819625"/>
                <a:gridCol w="1819625"/>
                <a:gridCol w="1819625"/>
              </a:tblGrid>
              <a:tr h="311100">
                <a:tc gridSpan="6">
                  <a:txBody>
                    <a:bodyPr/>
                    <a:lstStyle/>
                    <a:p>
                      <a:pPr indent="0" lvl="0" marL="0" rtl="0" algn="ctr">
                        <a:spcBef>
                          <a:spcPts val="0"/>
                        </a:spcBef>
                        <a:spcAft>
                          <a:spcPts val="0"/>
                        </a:spcAft>
                        <a:buNone/>
                      </a:pPr>
                      <a:r>
                        <a:rPr b="1" lang="en-US">
                          <a:solidFill>
                            <a:schemeClr val="dk2"/>
                          </a:solidFill>
                        </a:rPr>
                        <a:t>Indicator 3C Math</a:t>
                      </a:r>
                      <a:endParaRPr b="1">
                        <a:solidFill>
                          <a:schemeClr val="dk2"/>
                        </a:solidFill>
                      </a:endParaRPr>
                    </a:p>
                    <a:p>
                      <a:pPr indent="0" lvl="0" marL="0" rtl="0" algn="ctr">
                        <a:spcBef>
                          <a:spcPts val="0"/>
                        </a:spcBef>
                        <a:spcAft>
                          <a:spcPts val="0"/>
                        </a:spcAft>
                        <a:buNone/>
                      </a:pPr>
                      <a:r>
                        <a:rPr b="1" lang="en-US">
                          <a:solidFill>
                            <a:schemeClr val="dk2"/>
                          </a:solidFill>
                        </a:rPr>
                        <a:t>Proficiency for Children with IEPs (Alternate Academic Achievement Standards)</a:t>
                      </a:r>
                      <a:endParaRPr b="1">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rtl="0" algn="ctr">
                        <a:spcBef>
                          <a:spcPts val="0"/>
                        </a:spcBef>
                        <a:spcAft>
                          <a:spcPts val="0"/>
                        </a:spcAft>
                        <a:buNone/>
                      </a:pPr>
                      <a:r>
                        <a:rPr b="1" lang="en-US">
                          <a:solidFill>
                            <a:schemeClr val="dk2"/>
                          </a:solidFill>
                        </a:rPr>
                        <a:t>Q1</a:t>
                      </a:r>
                      <a:endParaRPr/>
                    </a:p>
                  </a:txBody>
                  <a:tcPr marT="91425" marB="91425" marR="91425" marL="91425">
                    <a:solidFill>
                      <a:srgbClr val="ECECEC"/>
                    </a:solidFill>
                  </a:tcPr>
                </a:tc>
                <a:tc hMerge="1"/>
                <a:tc hMerge="1"/>
                <a:tc gridSpan="3">
                  <a:txBody>
                    <a:bodyPr/>
                    <a:lstStyle/>
                    <a:p>
                      <a:pPr indent="0" lvl="0" marL="0" rtl="0" algn="ctr">
                        <a:spcBef>
                          <a:spcPts val="0"/>
                        </a:spcBef>
                        <a:spcAft>
                          <a:spcPts val="0"/>
                        </a:spcAft>
                        <a:buNone/>
                      </a:pPr>
                      <a:r>
                        <a:rPr b="1" lang="en-US">
                          <a:solidFill>
                            <a:schemeClr val="dk2"/>
                          </a:solidFill>
                        </a:rPr>
                        <a:t>New Mexico</a:t>
                      </a:r>
                      <a:endParaRPr b="1">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r>
              <a:tr h="311100">
                <a:tc>
                  <a:txBody>
                    <a:bodyPr/>
                    <a:lstStyle/>
                    <a:p>
                      <a:pPr indent="0" lvl="0" marL="0" rtl="0" algn="ctr">
                        <a:spcBef>
                          <a:spcPts val="0"/>
                        </a:spcBef>
                        <a:spcAft>
                          <a:spcPts val="0"/>
                        </a:spcAft>
                        <a:buNone/>
                      </a:pPr>
                      <a:r>
                        <a:rPr b="1" lang="en-US"/>
                        <a:t>4th Grade</a:t>
                      </a:r>
                      <a:endParaRPr b="1"/>
                    </a:p>
                    <a:p>
                      <a:pPr indent="0" lvl="0" marL="0" rtl="0" algn="ctr">
                        <a:spcBef>
                          <a:spcPts val="0"/>
                        </a:spcBef>
                        <a:spcAft>
                          <a:spcPts val="0"/>
                        </a:spcAft>
                        <a:buNone/>
                      </a:pPr>
                      <a:r>
                        <a:rPr b="1" lang="en-US">
                          <a:highlight>
                            <a:srgbClr val="FFF2CC"/>
                          </a:highlight>
                        </a:rPr>
                        <a:t>Target 14.44%</a:t>
                      </a:r>
                      <a:endParaRPr b="1">
                        <a:highlight>
                          <a:srgbClr val="FFF2CC"/>
                        </a:highlight>
                      </a:endParaRPr>
                    </a:p>
                  </a:txBody>
                  <a:tcPr marT="91425" marB="91425" marR="91425" marL="91425">
                    <a:solidFill>
                      <a:srgbClr val="ECECEC"/>
                    </a:solidFill>
                  </a:tcPr>
                </a:tc>
                <a:tc>
                  <a:txBody>
                    <a:bodyPr/>
                    <a:lstStyle/>
                    <a:p>
                      <a:pPr indent="0" lvl="0" marL="0" rtl="0" algn="ctr">
                        <a:spcBef>
                          <a:spcPts val="0"/>
                        </a:spcBef>
                        <a:spcAft>
                          <a:spcPts val="0"/>
                        </a:spcAft>
                        <a:buNone/>
                      </a:pPr>
                      <a:r>
                        <a:rPr b="1" lang="en-US"/>
                        <a:t>8th Grade</a:t>
                      </a:r>
                      <a:endParaRPr b="1"/>
                    </a:p>
                    <a:p>
                      <a:pPr indent="0" lvl="0" marL="0" rtl="0" algn="ctr">
                        <a:spcBef>
                          <a:spcPts val="0"/>
                        </a:spcBef>
                        <a:spcAft>
                          <a:spcPts val="0"/>
                        </a:spcAft>
                        <a:buNone/>
                      </a:pPr>
                      <a:r>
                        <a:rPr b="1" lang="en-US">
                          <a:highlight>
                            <a:srgbClr val="FFF2CC"/>
                          </a:highlight>
                        </a:rPr>
                        <a:t>Target 3.15%</a:t>
                      </a:r>
                      <a:endParaRPr b="1">
                        <a:highlight>
                          <a:srgbClr val="FFF2CC"/>
                        </a:highlight>
                      </a:endParaRPr>
                    </a:p>
                  </a:txBody>
                  <a:tcPr marT="91425" marB="91425" marR="91425" marL="91425">
                    <a:solidFill>
                      <a:srgbClr val="ECECEC"/>
                    </a:solidFill>
                  </a:tcPr>
                </a:tc>
                <a:tc>
                  <a:txBody>
                    <a:bodyPr/>
                    <a:lstStyle/>
                    <a:p>
                      <a:pPr indent="0" lvl="0" marL="0" rtl="0" algn="ctr">
                        <a:spcBef>
                          <a:spcPts val="0"/>
                        </a:spcBef>
                        <a:spcAft>
                          <a:spcPts val="0"/>
                        </a:spcAft>
                        <a:buNone/>
                      </a:pPr>
                      <a:r>
                        <a:rPr b="1" lang="en-US"/>
                        <a:t>HS (11th)</a:t>
                      </a:r>
                      <a:endParaRPr b="1"/>
                    </a:p>
                    <a:p>
                      <a:pPr indent="0" lvl="0" marL="0" rtl="0" algn="ctr">
                        <a:spcBef>
                          <a:spcPts val="0"/>
                        </a:spcBef>
                        <a:spcAft>
                          <a:spcPts val="0"/>
                        </a:spcAft>
                        <a:buNone/>
                      </a:pPr>
                      <a:r>
                        <a:rPr b="1" lang="en-US">
                          <a:highlight>
                            <a:srgbClr val="FFF2CC"/>
                          </a:highlight>
                        </a:rPr>
                        <a:t>Target 30.86%</a:t>
                      </a:r>
                      <a:endParaRPr b="1">
                        <a:highlight>
                          <a:srgbClr val="FFF2CC"/>
                        </a:highlight>
                      </a:endParaRPr>
                    </a:p>
                  </a:txBody>
                  <a:tcPr marT="91425" marB="91425" marR="91425" marL="91425">
                    <a:lnR cap="flat" cmpd="sng" w="9525">
                      <a:solidFill>
                        <a:srgbClr val="9E9E9E"/>
                      </a:solidFill>
                      <a:prstDash val="solid"/>
                      <a:round/>
                      <a:headEnd len="sm" w="sm" type="none"/>
                      <a:tailEnd len="sm" w="sm" type="none"/>
                    </a:lnR>
                    <a:solidFill>
                      <a:srgbClr val="ECECEC"/>
                    </a:solidFill>
                  </a:tcPr>
                </a:tc>
                <a:tc>
                  <a:txBody>
                    <a:bodyPr/>
                    <a:lstStyle/>
                    <a:p>
                      <a:pPr indent="0" lvl="0" marL="0" rtl="0" algn="ctr">
                        <a:spcBef>
                          <a:spcPts val="0"/>
                        </a:spcBef>
                        <a:spcAft>
                          <a:spcPts val="0"/>
                        </a:spcAft>
                        <a:buNone/>
                      </a:pPr>
                      <a:r>
                        <a:rPr b="1" lang="en-US"/>
                        <a:t>4th Grade</a:t>
                      </a:r>
                      <a:endParaRPr b="1"/>
                    </a:p>
                    <a:p>
                      <a:pPr indent="0" lvl="0" marL="0" rtl="0" algn="ctr">
                        <a:spcBef>
                          <a:spcPts val="0"/>
                        </a:spcBef>
                        <a:spcAft>
                          <a:spcPts val="0"/>
                        </a:spcAft>
                        <a:buNone/>
                      </a:pPr>
                      <a:r>
                        <a:rPr b="1" lang="en-US">
                          <a:highlight>
                            <a:srgbClr val="FFF2CC"/>
                          </a:highlight>
                        </a:rPr>
                        <a:t>Target 14.44%</a:t>
                      </a:r>
                      <a:endParaRPr b="1">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rtl="0" algn="ctr">
                        <a:spcBef>
                          <a:spcPts val="0"/>
                        </a:spcBef>
                        <a:spcAft>
                          <a:spcPts val="0"/>
                        </a:spcAft>
                        <a:buNone/>
                      </a:pPr>
                      <a:r>
                        <a:rPr b="1" lang="en-US"/>
                        <a:t>8th Grade</a:t>
                      </a:r>
                      <a:endParaRPr b="1"/>
                    </a:p>
                    <a:p>
                      <a:pPr indent="0" lvl="0" marL="0" rtl="0" algn="ctr">
                        <a:spcBef>
                          <a:spcPts val="0"/>
                        </a:spcBef>
                        <a:spcAft>
                          <a:spcPts val="0"/>
                        </a:spcAft>
                        <a:buNone/>
                      </a:pPr>
                      <a:r>
                        <a:rPr b="1" lang="en-US">
                          <a:highlight>
                            <a:srgbClr val="FFF2CC"/>
                          </a:highlight>
                        </a:rPr>
                        <a:t>Target 3.15%</a:t>
                      </a:r>
                      <a:endParaRPr b="1">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rtl="0" algn="ctr">
                        <a:spcBef>
                          <a:spcPts val="0"/>
                        </a:spcBef>
                        <a:spcAft>
                          <a:spcPts val="0"/>
                        </a:spcAft>
                        <a:buNone/>
                      </a:pPr>
                      <a:r>
                        <a:rPr b="1" lang="en-US"/>
                        <a:t>HS (11th)</a:t>
                      </a:r>
                      <a:endParaRPr b="1"/>
                    </a:p>
                    <a:p>
                      <a:pPr indent="0" lvl="0" marL="0" rtl="0" algn="ctr">
                        <a:spcBef>
                          <a:spcPts val="0"/>
                        </a:spcBef>
                        <a:spcAft>
                          <a:spcPts val="0"/>
                        </a:spcAft>
                        <a:buNone/>
                      </a:pPr>
                      <a:r>
                        <a:rPr b="1" lang="en-US">
                          <a:highlight>
                            <a:srgbClr val="FFF2CC"/>
                          </a:highlight>
                        </a:rPr>
                        <a:t>Target 30.86%</a:t>
                      </a:r>
                      <a:endParaRPr b="1">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r>
              <a:tr h="311100">
                <a:tc>
                  <a:txBody>
                    <a:bodyPr/>
                    <a:lstStyle/>
                    <a:p>
                      <a:pPr indent="0" lvl="0" marL="0" rtl="0" algn="l">
                        <a:spcBef>
                          <a:spcPts val="0"/>
                        </a:spcBef>
                        <a:spcAft>
                          <a:spcPts val="0"/>
                        </a:spcAft>
                        <a:buNone/>
                      </a:pPr>
                      <a:r>
                        <a:rPr lang="en-US"/>
                        <a:t>29.10%</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t>21.25%</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t>50.40%</a:t>
                      </a:r>
                      <a:endParaRPr/>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rtl="0" algn="l">
                        <a:spcBef>
                          <a:spcPts val="0"/>
                        </a:spcBef>
                        <a:spcAft>
                          <a:spcPts val="0"/>
                        </a:spcAft>
                        <a:buNone/>
                      </a:pPr>
                      <a:r>
                        <a:rPr lang="en-US"/>
                        <a:t>32.81%</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rtl="0" algn="l">
                        <a:spcBef>
                          <a:spcPts val="0"/>
                        </a:spcBef>
                        <a:spcAft>
                          <a:spcPts val="0"/>
                        </a:spcAft>
                        <a:buNone/>
                      </a:pPr>
                      <a:r>
                        <a:rPr lang="en-US"/>
                        <a:t>6.46%</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rtl="0" algn="l">
                        <a:spcBef>
                          <a:spcPts val="0"/>
                        </a:spcBef>
                        <a:spcAft>
                          <a:spcPts val="0"/>
                        </a:spcAft>
                        <a:buNone/>
                      </a:pPr>
                      <a:r>
                        <a:rPr lang="en-US"/>
                        <a:t>30.26%</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r h="311100">
                <a:tc>
                  <a:txBody>
                    <a:bodyPr/>
                    <a:lstStyle/>
                    <a:p>
                      <a:pPr indent="0" lvl="0" marL="0" rtl="0" algn="l">
                        <a:spcBef>
                          <a:spcPts val="0"/>
                        </a:spcBef>
                        <a:spcAft>
                          <a:spcPts val="0"/>
                        </a:spcAft>
                        <a:buNone/>
                      </a:pPr>
                      <a:r>
                        <a:rPr lang="en-US">
                          <a:solidFill>
                            <a:schemeClr val="dk2"/>
                          </a:solidFill>
                        </a:rPr>
                        <a:t>Would have Met Target</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solidFill>
                            <a:schemeClr val="dk2"/>
                          </a:solidFill>
                        </a:rPr>
                        <a:t>Would have Met Target</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solidFill>
                            <a:schemeClr val="dk2"/>
                          </a:solidFill>
                        </a:rPr>
                        <a:t>Would have Met Target</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solidFill>
                            <a:schemeClr val="dk2"/>
                          </a:solidFill>
                        </a:rPr>
                        <a:t>Met Target</a:t>
                      </a:r>
                      <a:endParaRPr>
                        <a:solidFill>
                          <a:schemeClr val="dk2"/>
                        </a:solidFill>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solidFill>
                            <a:schemeClr val="dk2"/>
                          </a:solidFill>
                        </a:rPr>
                        <a:t>Met Target</a:t>
                      </a:r>
                      <a:endParaRPr>
                        <a:solidFill>
                          <a:schemeClr val="dk2"/>
                        </a:solidFill>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solidFill>
                            <a:schemeClr val="dk2"/>
                          </a:solidFill>
                        </a:rPr>
                        <a:t>Did Not Meet Target</a:t>
                      </a:r>
                      <a:endParaRPr>
                        <a:solidFill>
                          <a:schemeClr val="dk2"/>
                        </a:solidFill>
                      </a:endParaRPr>
                    </a:p>
                    <a:p>
                      <a:pPr indent="0" lvl="0" marL="0" rtl="0" algn="l">
                        <a:spcBef>
                          <a:spcPts val="0"/>
                        </a:spcBef>
                        <a:spcAft>
                          <a:spcPts val="0"/>
                        </a:spcAft>
                        <a:buNone/>
                      </a:pPr>
                      <a:r>
                        <a:t/>
                      </a:r>
                      <a:endParaRPr/>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r h="311100">
                <a:tc>
                  <a:txBody>
                    <a:bodyPr/>
                    <a:lstStyle/>
                    <a:p>
                      <a:pPr indent="0" lvl="0" marL="0" rtl="0" algn="l">
                        <a:spcBef>
                          <a:spcPts val="0"/>
                        </a:spcBef>
                        <a:spcAft>
                          <a:spcPts val="0"/>
                        </a:spcAft>
                        <a:buNone/>
                      </a:pPr>
                      <a:r>
                        <a:rPr lang="en-US"/>
                        <a:t>6</a:t>
                      </a:r>
                      <a:r>
                        <a:rPr lang="en-US"/>
                        <a:t> </a:t>
                      </a:r>
                      <a:r>
                        <a:rPr lang="en-US">
                          <a:solidFill>
                            <a:schemeClr val="dk2"/>
                          </a:solidFill>
                        </a:rPr>
                        <a:t>LEAs </a:t>
                      </a:r>
                      <a:r>
                        <a:rPr lang="en-US"/>
                        <a:t> Met Target (66.67%)</a:t>
                      </a:r>
                      <a:endParaRPr/>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rtl="0" algn="l">
                        <a:spcBef>
                          <a:spcPts val="0"/>
                        </a:spcBef>
                        <a:spcAft>
                          <a:spcPts val="0"/>
                        </a:spcAft>
                        <a:buNone/>
                      </a:pPr>
                      <a:r>
                        <a:rPr lang="en-US"/>
                        <a:t>4 </a:t>
                      </a:r>
                      <a:r>
                        <a:rPr lang="en-US">
                          <a:solidFill>
                            <a:schemeClr val="dk2"/>
                          </a:solidFill>
                        </a:rPr>
                        <a:t>LEAs </a:t>
                      </a:r>
                      <a:r>
                        <a:rPr lang="en-US">
                          <a:solidFill>
                            <a:schemeClr val="dk2"/>
                          </a:solidFill>
                        </a:rPr>
                        <a:t> Met Target (40.00%)</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rtl="0" algn="l">
                        <a:spcBef>
                          <a:spcPts val="0"/>
                        </a:spcBef>
                        <a:spcAft>
                          <a:spcPts val="0"/>
                        </a:spcAft>
                        <a:buNone/>
                      </a:pPr>
                      <a:r>
                        <a:rPr lang="en-US"/>
                        <a:t>9 </a:t>
                      </a:r>
                      <a:r>
                        <a:rPr lang="en-US">
                          <a:solidFill>
                            <a:schemeClr val="dk2"/>
                          </a:solidFill>
                        </a:rPr>
                        <a:t>LEAs </a:t>
                      </a:r>
                      <a:r>
                        <a:rPr lang="en-US">
                          <a:solidFill>
                            <a:schemeClr val="dk2"/>
                          </a:solidFill>
                        </a:rPr>
                        <a:t> Met Target (75%)</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rtl="0" algn="l">
                        <a:spcBef>
                          <a:spcPts val="0"/>
                        </a:spcBef>
                        <a:spcAft>
                          <a:spcPts val="0"/>
                        </a:spcAft>
                        <a:buNone/>
                      </a:pPr>
                      <a:r>
                        <a:rPr lang="en-US">
                          <a:solidFill>
                            <a:schemeClr val="dk2"/>
                          </a:solidFill>
                        </a:rPr>
                        <a:t>26</a:t>
                      </a:r>
                      <a:r>
                        <a:rPr lang="en-US">
                          <a:solidFill>
                            <a:schemeClr val="dk2"/>
                          </a:solidFill>
                        </a:rPr>
                        <a:t> </a:t>
                      </a:r>
                      <a:r>
                        <a:rPr lang="en-US">
                          <a:solidFill>
                            <a:schemeClr val="dk2"/>
                          </a:solidFill>
                        </a:rPr>
                        <a:t>LEAs </a:t>
                      </a:r>
                      <a:r>
                        <a:rPr lang="en-US">
                          <a:solidFill>
                            <a:schemeClr val="dk2"/>
                          </a:solidFill>
                        </a:rPr>
                        <a:t> Met Target (54.17%)</a:t>
                      </a:r>
                      <a:endParaRPr>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rtl="0" algn="l">
                        <a:spcBef>
                          <a:spcPts val="0"/>
                        </a:spcBef>
                        <a:spcAft>
                          <a:spcPts val="0"/>
                        </a:spcAft>
                        <a:buNone/>
                      </a:pPr>
                      <a:r>
                        <a:rPr lang="en-US">
                          <a:solidFill>
                            <a:schemeClr val="dk2"/>
                          </a:solidFill>
                        </a:rPr>
                        <a:t>13</a:t>
                      </a:r>
                      <a:r>
                        <a:rPr lang="en-US">
                          <a:solidFill>
                            <a:schemeClr val="dk2"/>
                          </a:solidFill>
                        </a:rPr>
                        <a:t> </a:t>
                      </a:r>
                      <a:r>
                        <a:rPr lang="en-US">
                          <a:solidFill>
                            <a:schemeClr val="dk2"/>
                          </a:solidFill>
                        </a:rPr>
                        <a:t>LEAs </a:t>
                      </a:r>
                      <a:r>
                        <a:rPr lang="en-US">
                          <a:solidFill>
                            <a:schemeClr val="dk2"/>
                          </a:solidFill>
                        </a:rPr>
                        <a:t> Met Target (23.63%)</a:t>
                      </a:r>
                      <a:endParaRPr>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rtl="0" algn="l">
                        <a:spcBef>
                          <a:spcPts val="0"/>
                        </a:spcBef>
                        <a:spcAft>
                          <a:spcPts val="0"/>
                        </a:spcAft>
                        <a:buNone/>
                      </a:pPr>
                      <a:r>
                        <a:rPr lang="en-US"/>
                        <a:t>22 </a:t>
                      </a:r>
                      <a:r>
                        <a:rPr lang="en-US">
                          <a:solidFill>
                            <a:schemeClr val="dk2"/>
                          </a:solidFill>
                        </a:rPr>
                        <a:t>LEAs </a:t>
                      </a:r>
                      <a:r>
                        <a:rPr lang="en-US">
                          <a:solidFill>
                            <a:schemeClr val="dk2"/>
                          </a:solidFill>
                        </a:rPr>
                        <a:t>Met Target  (36.07%)</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rtl="0" algn="l">
                        <a:spcBef>
                          <a:spcPts val="0"/>
                        </a:spcBef>
                        <a:spcAft>
                          <a:spcPts val="0"/>
                        </a:spcAft>
                        <a:buNone/>
                      </a:pPr>
                      <a:r>
                        <a:rPr lang="en-US"/>
                        <a:t>3 </a:t>
                      </a:r>
                      <a:r>
                        <a:rPr lang="en-US">
                          <a:solidFill>
                            <a:schemeClr val="dk2"/>
                          </a:solidFill>
                        </a:rPr>
                        <a:t>LEAs </a:t>
                      </a:r>
                      <a:r>
                        <a:rPr lang="en-US"/>
                        <a:t> Did Not Meet Target (33.33%)</a:t>
                      </a:r>
                      <a:endParaRPr/>
                    </a:p>
                  </a:txBody>
                  <a:tcPr marT="91425" marB="91425" marR="91425" marL="91425">
                    <a:lnR cap="flat" cmpd="sng" w="9525">
                      <a:solidFill>
                        <a:srgbClr val="9E9E9E"/>
                      </a:solidFill>
                      <a:prstDash val="solid"/>
                      <a:round/>
                      <a:headEnd len="sm" w="sm" type="none"/>
                      <a:tailEnd len="sm" w="sm" type="none"/>
                    </a:lnR>
                    <a:solidFill>
                      <a:srgbClr val="F4CCCC"/>
                    </a:solidFill>
                  </a:tcPr>
                </a:tc>
                <a:tc>
                  <a:txBody>
                    <a:bodyPr/>
                    <a:lstStyle/>
                    <a:p>
                      <a:pPr indent="0" lvl="0" marL="0" rtl="0" algn="l">
                        <a:spcBef>
                          <a:spcPts val="0"/>
                        </a:spcBef>
                        <a:spcAft>
                          <a:spcPts val="0"/>
                        </a:spcAft>
                        <a:buNone/>
                      </a:pPr>
                      <a:r>
                        <a:rPr lang="en-US"/>
                        <a:t>6 </a:t>
                      </a:r>
                      <a:r>
                        <a:rPr lang="en-US">
                          <a:solidFill>
                            <a:schemeClr val="dk2"/>
                          </a:solidFill>
                        </a:rPr>
                        <a:t>LEAs </a:t>
                      </a:r>
                      <a:r>
                        <a:rPr lang="en-US">
                          <a:solidFill>
                            <a:schemeClr val="dk2"/>
                          </a:solidFill>
                        </a:rPr>
                        <a:t> Did Not Meet Target (60.00%)</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rtl="0" algn="l">
                        <a:spcBef>
                          <a:spcPts val="0"/>
                        </a:spcBef>
                        <a:spcAft>
                          <a:spcPts val="0"/>
                        </a:spcAft>
                        <a:buNone/>
                      </a:pPr>
                      <a:r>
                        <a:rPr lang="en-US"/>
                        <a:t>3 </a:t>
                      </a:r>
                      <a:r>
                        <a:rPr lang="en-US">
                          <a:solidFill>
                            <a:schemeClr val="dk2"/>
                          </a:solidFill>
                        </a:rPr>
                        <a:t>LEAs </a:t>
                      </a:r>
                      <a:r>
                        <a:rPr lang="en-US">
                          <a:solidFill>
                            <a:schemeClr val="dk2"/>
                          </a:solidFill>
                        </a:rPr>
                        <a:t> Did Not Meet Target (25%)</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rtl="0" algn="l">
                        <a:spcBef>
                          <a:spcPts val="0"/>
                        </a:spcBef>
                        <a:spcAft>
                          <a:spcPts val="0"/>
                        </a:spcAft>
                        <a:buNone/>
                      </a:pPr>
                      <a:r>
                        <a:rPr lang="en-US">
                          <a:solidFill>
                            <a:schemeClr val="dk2"/>
                          </a:solidFill>
                        </a:rPr>
                        <a:t>22</a:t>
                      </a:r>
                      <a:r>
                        <a:rPr lang="en-US">
                          <a:solidFill>
                            <a:schemeClr val="dk2"/>
                          </a:solidFill>
                        </a:rPr>
                        <a:t> </a:t>
                      </a:r>
                      <a:r>
                        <a:rPr lang="en-US">
                          <a:solidFill>
                            <a:schemeClr val="dk2"/>
                          </a:solidFill>
                        </a:rPr>
                        <a:t>LEAs </a:t>
                      </a:r>
                      <a:r>
                        <a:rPr lang="en-US">
                          <a:solidFill>
                            <a:schemeClr val="dk2"/>
                          </a:solidFill>
                        </a:rPr>
                        <a:t> Did Not Meet Target (45.83%)</a:t>
                      </a:r>
                      <a:endParaRPr>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rtl="0" algn="l">
                        <a:spcBef>
                          <a:spcPts val="0"/>
                        </a:spcBef>
                        <a:spcAft>
                          <a:spcPts val="0"/>
                        </a:spcAft>
                        <a:buNone/>
                      </a:pPr>
                      <a:r>
                        <a:rPr lang="en-US">
                          <a:solidFill>
                            <a:schemeClr val="dk2"/>
                          </a:solidFill>
                        </a:rPr>
                        <a:t>42</a:t>
                      </a:r>
                      <a:r>
                        <a:rPr lang="en-US">
                          <a:solidFill>
                            <a:schemeClr val="dk2"/>
                          </a:solidFill>
                        </a:rPr>
                        <a:t> </a:t>
                      </a:r>
                      <a:r>
                        <a:rPr lang="en-US">
                          <a:solidFill>
                            <a:schemeClr val="dk2"/>
                          </a:solidFill>
                        </a:rPr>
                        <a:t>LEAs </a:t>
                      </a:r>
                      <a:r>
                        <a:rPr lang="en-US">
                          <a:solidFill>
                            <a:schemeClr val="dk2"/>
                          </a:solidFill>
                        </a:rPr>
                        <a:t> Did Not Meet Target (76.36%)</a:t>
                      </a:r>
                      <a:endParaRPr>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rtl="0" algn="l">
                        <a:spcBef>
                          <a:spcPts val="0"/>
                        </a:spcBef>
                        <a:spcAft>
                          <a:spcPts val="0"/>
                        </a:spcAft>
                        <a:buNone/>
                      </a:pPr>
                      <a:r>
                        <a:rPr lang="en-US"/>
                        <a:t>39 </a:t>
                      </a:r>
                      <a:r>
                        <a:rPr lang="en-US">
                          <a:solidFill>
                            <a:schemeClr val="dk2"/>
                          </a:solidFill>
                        </a:rPr>
                        <a:t>LEAs </a:t>
                      </a:r>
                      <a:r>
                        <a:rPr lang="en-US">
                          <a:solidFill>
                            <a:schemeClr val="dk2"/>
                          </a:solidFill>
                        </a:rPr>
                        <a:t> Did Not Meet Target (63.93%)</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5" name="Shape 685"/>
        <p:cNvGrpSpPr/>
        <p:nvPr/>
      </p:nvGrpSpPr>
      <p:grpSpPr>
        <a:xfrm>
          <a:off x="0" y="0"/>
          <a:ext cx="0" cy="0"/>
          <a:chOff x="0" y="0"/>
          <a:chExt cx="0" cy="0"/>
        </a:xfrm>
      </p:grpSpPr>
      <p:sp>
        <p:nvSpPr>
          <p:cNvPr id="686" name="Google Shape;686;g336ddb40caf_1_2398"/>
          <p:cNvSpPr txBox="1"/>
          <p:nvPr>
            <p:ph type="title"/>
          </p:nvPr>
        </p:nvSpPr>
        <p:spPr>
          <a:xfrm>
            <a:off x="415600" y="390467"/>
            <a:ext cx="11360700" cy="1068000"/>
          </a:xfrm>
          <a:prstGeom prst="rect">
            <a:avLst/>
          </a:prstGeom>
        </p:spPr>
        <p:txBody>
          <a:bodyPr anchorCtr="0" anchor="b" bIns="45700" lIns="91425" spcFirstLastPara="1" rIns="91425" wrap="square" tIns="45700">
            <a:normAutofit fontScale="90000"/>
          </a:bodyPr>
          <a:lstStyle/>
          <a:p>
            <a:pPr indent="0" lvl="0" marL="0" rtl="0" algn="l">
              <a:spcBef>
                <a:spcPts val="0"/>
              </a:spcBef>
              <a:spcAft>
                <a:spcPts val="0"/>
              </a:spcAft>
              <a:buNone/>
            </a:pPr>
            <a:r>
              <a:rPr lang="en-US"/>
              <a:t>SPP/APR Indicator 3 – Assessment Participation and Outcomes </a:t>
            </a:r>
            <a:endParaRPr/>
          </a:p>
        </p:txBody>
      </p:sp>
      <p:sp>
        <p:nvSpPr>
          <p:cNvPr id="687" name="Google Shape;687;g336ddb40caf_1_2398"/>
          <p:cNvSpPr txBox="1"/>
          <p:nvPr>
            <p:ph idx="12" type="sldNum"/>
          </p:nvPr>
        </p:nvSpPr>
        <p:spPr>
          <a:xfrm>
            <a:off x="11296610" y="6217622"/>
            <a:ext cx="731700" cy="5247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graphicFrame>
        <p:nvGraphicFramePr>
          <p:cNvPr id="688" name="Google Shape;688;g336ddb40caf_1_2398"/>
          <p:cNvGraphicFramePr/>
          <p:nvPr/>
        </p:nvGraphicFramePr>
        <p:xfrm>
          <a:off x="448325" y="2051150"/>
          <a:ext cx="3000000" cy="3000000"/>
        </p:xfrm>
        <a:graphic>
          <a:graphicData uri="http://schemas.openxmlformats.org/drawingml/2006/table">
            <a:tbl>
              <a:tblPr>
                <a:noFill/>
                <a:tableStyleId>{A5C895D4-C0FD-4677-876E-2A6D97F05401}</a:tableStyleId>
              </a:tblPr>
              <a:tblGrid>
                <a:gridCol w="11295350"/>
              </a:tblGrid>
              <a:tr h="189775">
                <a:tc rowSpan="2">
                  <a:txBody>
                    <a:bodyPr/>
                    <a:lstStyle/>
                    <a:p>
                      <a:pPr indent="0" lvl="0" marL="0" rtl="0" algn="ctr">
                        <a:lnSpc>
                          <a:spcPct val="90000"/>
                        </a:lnSpc>
                        <a:spcBef>
                          <a:spcPts val="0"/>
                        </a:spcBef>
                        <a:spcAft>
                          <a:spcPts val="0"/>
                        </a:spcAft>
                        <a:buNone/>
                      </a:pPr>
                      <a:r>
                        <a:rPr b="1" lang="en-US" sz="2400">
                          <a:solidFill>
                            <a:srgbClr val="ECECEC"/>
                          </a:solidFill>
                          <a:latin typeface="Cambria"/>
                          <a:ea typeface="Cambria"/>
                          <a:cs typeface="Cambria"/>
                          <a:sym typeface="Cambria"/>
                        </a:rPr>
                        <a:t>2020 to 2025 Calculation Information</a:t>
                      </a:r>
                      <a:endParaRPr/>
                    </a:p>
                  </a:txBody>
                  <a:tcPr marT="91425" marB="91425" marR="91425" marL="91425" anchor="ctr">
                    <a:solidFill>
                      <a:srgbClr val="147B81"/>
                    </a:solidFill>
                  </a:tcPr>
                </a:tc>
              </a:tr>
              <a:tr h="334925">
                <a:tc vMerge="1"/>
              </a:tr>
            </a:tbl>
          </a:graphicData>
        </a:graphic>
      </p:graphicFrame>
      <p:graphicFrame>
        <p:nvGraphicFramePr>
          <p:cNvPr id="689" name="Google Shape;689;g336ddb40caf_1_2398"/>
          <p:cNvGraphicFramePr/>
          <p:nvPr/>
        </p:nvGraphicFramePr>
        <p:xfrm>
          <a:off x="448325" y="2575850"/>
          <a:ext cx="3000000" cy="3000000"/>
        </p:xfrm>
        <a:graphic>
          <a:graphicData uri="http://schemas.openxmlformats.org/drawingml/2006/table">
            <a:tbl>
              <a:tblPr>
                <a:noFill/>
                <a:tableStyleId>{A5C895D4-C0FD-4677-876E-2A6D97F05401}</a:tableStyleId>
              </a:tblPr>
              <a:tblGrid>
                <a:gridCol w="2912550"/>
                <a:gridCol w="8382800"/>
              </a:tblGrid>
              <a:tr h="769125">
                <a:tc rowSpan="2">
                  <a:txBody>
                    <a:bodyPr/>
                    <a:lstStyle/>
                    <a:p>
                      <a:pPr indent="0" lvl="0" marL="0" rtl="0" algn="ctr">
                        <a:lnSpc>
                          <a:spcPct val="90000"/>
                        </a:lnSpc>
                        <a:spcBef>
                          <a:spcPts val="0"/>
                        </a:spcBef>
                        <a:spcAft>
                          <a:spcPts val="0"/>
                        </a:spcAft>
                        <a:buNone/>
                      </a:pPr>
                      <a:r>
                        <a:rPr b="1" lang="en-US" sz="2100">
                          <a:solidFill>
                            <a:srgbClr val="ECECEC"/>
                          </a:solidFill>
                          <a:latin typeface="Cambria"/>
                          <a:ea typeface="Cambria"/>
                          <a:cs typeface="Cambria"/>
                          <a:sym typeface="Cambria"/>
                        </a:rPr>
                        <a:t>D. Gap in proficiency rates for children with IEPs and all students against grade level academic achievement standards</a:t>
                      </a:r>
                      <a:endParaRPr sz="1800"/>
                    </a:p>
                  </a:txBody>
                  <a:tcPr marT="91425" marB="91425" marR="91425" marL="91425" anchor="ctr">
                    <a:solidFill>
                      <a:srgbClr val="147B81"/>
                    </a:solidFill>
                  </a:tcPr>
                </a:tc>
                <a:tc>
                  <a:txBody>
                    <a:bodyPr/>
                    <a:lstStyle/>
                    <a:p>
                      <a:pPr indent="457200" lvl="0" marL="0" rtl="0" algn="ctr">
                        <a:lnSpc>
                          <a:spcPct val="90000"/>
                        </a:lnSpc>
                        <a:spcBef>
                          <a:spcPts val="1800"/>
                        </a:spcBef>
                        <a:spcAft>
                          <a:spcPts val="0"/>
                        </a:spcAft>
                        <a:buNone/>
                      </a:pPr>
                      <a:r>
                        <a:rPr b="1" lang="en-US" sz="2000">
                          <a:latin typeface="Calibri"/>
                          <a:ea typeface="Calibri"/>
                          <a:cs typeface="Calibri"/>
                          <a:sym typeface="Calibri"/>
                        </a:rPr>
                        <a:t>proficiency rate for children with IEPs scoring at or above proficient against grade level academic achievement standards for the 2023-2024 school year</a:t>
                      </a:r>
                      <a:endParaRPr b="1" sz="1000"/>
                    </a:p>
                  </a:txBody>
                  <a:tcPr marT="91425" marB="91425" marR="91425" marL="91425">
                    <a:solidFill>
                      <a:srgbClr val="D0E0E3"/>
                    </a:solidFill>
                  </a:tcPr>
                </a:tc>
              </a:tr>
              <a:tr h="971650">
                <a:tc vMerge="1"/>
                <a:tc>
                  <a:txBody>
                    <a:bodyPr/>
                    <a:lstStyle/>
                    <a:p>
                      <a:pPr indent="457200" lvl="0" marL="0" rtl="0" algn="ctr">
                        <a:lnSpc>
                          <a:spcPct val="90000"/>
                        </a:lnSpc>
                        <a:spcBef>
                          <a:spcPts val="1800"/>
                        </a:spcBef>
                        <a:spcAft>
                          <a:spcPts val="0"/>
                        </a:spcAft>
                        <a:buNone/>
                      </a:pPr>
                      <a:r>
                        <a:rPr b="1" lang="en-US" sz="2000">
                          <a:latin typeface="Calibri"/>
                          <a:ea typeface="Calibri"/>
                          <a:cs typeface="Calibri"/>
                          <a:sym typeface="Calibri"/>
                        </a:rPr>
                        <a:t>proficiency rate for all students scoring at or above proficient against grade level academic achievement standards for the 2023-2024 school year</a:t>
                      </a:r>
                      <a:endParaRPr b="1" sz="1000"/>
                    </a:p>
                  </a:txBody>
                  <a:tcPr marT="91425" marB="91425" marR="91425" marL="91425">
                    <a:solidFill>
                      <a:srgbClr val="D0E0E3"/>
                    </a:solidFill>
                  </a:tcPr>
                </a:tc>
              </a:tr>
            </a:tbl>
          </a:graphicData>
        </a:graphic>
      </p:graphicFrame>
      <p:cxnSp>
        <p:nvCxnSpPr>
          <p:cNvPr id="690" name="Google Shape;690;g336ddb40caf_1_2398"/>
          <p:cNvCxnSpPr/>
          <p:nvPr/>
        </p:nvCxnSpPr>
        <p:spPr>
          <a:xfrm>
            <a:off x="3534250" y="3581638"/>
            <a:ext cx="7572000" cy="0"/>
          </a:xfrm>
          <a:prstGeom prst="straightConnector1">
            <a:avLst/>
          </a:prstGeom>
          <a:noFill/>
          <a:ln cap="flat" cmpd="sng" w="76200">
            <a:solidFill>
              <a:srgbClr val="147B81"/>
            </a:solidFill>
            <a:prstDash val="solid"/>
            <a:round/>
            <a:headEnd len="med" w="med" type="none"/>
            <a:tailEnd len="med" w="med" type="none"/>
          </a:ln>
        </p:spPr>
      </p:cxn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sp>
        <p:nvSpPr>
          <p:cNvPr id="319" name="Google Shape;319;g365ad869b3a_0_8"/>
          <p:cNvSpPr/>
          <p:nvPr/>
        </p:nvSpPr>
        <p:spPr>
          <a:xfrm>
            <a:off x="514250" y="1567650"/>
            <a:ext cx="5699400" cy="4860000"/>
          </a:xfrm>
          <a:prstGeom prst="roundRect">
            <a:avLst>
              <a:gd fmla="val 16667" name="adj"/>
            </a:avLst>
          </a:prstGeom>
          <a:solidFill>
            <a:srgbClr val="D0E0E3"/>
          </a:solidFill>
          <a:ln cap="flat" cmpd="sng" w="9525">
            <a:solidFill>
              <a:schemeClr val="dk2"/>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320" name="Google Shape;320;g365ad869b3a_0_8"/>
          <p:cNvSpPr txBox="1"/>
          <p:nvPr>
            <p:ph type="title"/>
          </p:nvPr>
        </p:nvSpPr>
        <p:spPr>
          <a:xfrm>
            <a:off x="1009135" y="-823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State Performance Plan/Annual Performance Report</a:t>
            </a:r>
            <a:endParaRPr/>
          </a:p>
        </p:txBody>
      </p:sp>
      <p:sp>
        <p:nvSpPr>
          <p:cNvPr id="321" name="Google Shape;321;g365ad869b3a_0_8"/>
          <p:cNvSpPr txBox="1"/>
          <p:nvPr>
            <p:ph idx="1" type="body"/>
          </p:nvPr>
        </p:nvSpPr>
        <p:spPr>
          <a:xfrm>
            <a:off x="592700" y="1646750"/>
            <a:ext cx="5503200" cy="4780800"/>
          </a:xfrm>
          <a:prstGeom prst="rect">
            <a:avLst/>
          </a:prstGeom>
          <a:noFill/>
          <a:ln>
            <a:noFill/>
          </a:ln>
        </p:spPr>
        <p:txBody>
          <a:bodyPr anchorCtr="0" anchor="t" bIns="45700" lIns="91425" spcFirstLastPara="1" rIns="91425" wrap="square" tIns="45700">
            <a:normAutofit lnSpcReduction="20000"/>
          </a:bodyPr>
          <a:lstStyle/>
          <a:p>
            <a:pPr indent="-342900" lvl="0" marL="457200" rtl="0" algn="l">
              <a:lnSpc>
                <a:spcPct val="90000"/>
              </a:lnSpc>
              <a:spcBef>
                <a:spcPts val="1800"/>
              </a:spcBef>
              <a:spcAft>
                <a:spcPts val="0"/>
              </a:spcAft>
              <a:buClr>
                <a:srgbClr val="3A3D4B"/>
              </a:buClr>
              <a:buSzPts val="1800"/>
              <a:buChar char="•"/>
            </a:pPr>
            <a:r>
              <a:rPr lang="en-US"/>
              <a:t>In accordance with section 616(b)(2)(C)(ii)(II) of the Individuals with Disabilities Education Act (IDEA), each State must report annually to the Secretary of Education, through the IDEA Part B SPP/APR. Each State is required to submit all Part B Indicators 1-17 of its Federal fiscal year (FFY) SPP/APR by February 1</a:t>
            </a:r>
            <a:r>
              <a:rPr baseline="30000" lang="en-US"/>
              <a:t>st </a:t>
            </a:r>
            <a:r>
              <a:rPr lang="en-US"/>
              <a:t>each year.	</a:t>
            </a:r>
            <a:endParaRPr/>
          </a:p>
          <a:p>
            <a:pPr indent="-342900" lvl="0" marL="457200" rtl="0" algn="l">
              <a:lnSpc>
                <a:spcPct val="90000"/>
              </a:lnSpc>
              <a:spcBef>
                <a:spcPts val="1800"/>
              </a:spcBef>
              <a:spcAft>
                <a:spcPts val="0"/>
              </a:spcAft>
              <a:buClr>
                <a:srgbClr val="3A3D4B"/>
              </a:buClr>
              <a:buSzPts val="1800"/>
              <a:buChar char="•"/>
            </a:pPr>
            <a:r>
              <a:rPr lang="en-US"/>
              <a:t>SPP/APR Website Posting:</a:t>
            </a:r>
            <a:endParaRPr/>
          </a:p>
          <a:p>
            <a:pPr indent="-342900" lvl="1" marL="914400" rtl="0" algn="l">
              <a:lnSpc>
                <a:spcPct val="90000"/>
              </a:lnSpc>
              <a:spcBef>
                <a:spcPts val="1800"/>
              </a:spcBef>
              <a:spcAft>
                <a:spcPts val="0"/>
              </a:spcAft>
              <a:buClr>
                <a:srgbClr val="3A3D4B"/>
              </a:buClr>
              <a:buSzPts val="1800"/>
              <a:buChar char="•"/>
            </a:pPr>
            <a:r>
              <a:rPr lang="en-US" u="sng">
                <a:solidFill>
                  <a:schemeClr val="hlink"/>
                </a:solidFill>
                <a:hlinkClick r:id="rId3"/>
              </a:rPr>
              <a:t>https://web.ped.nm.gov/bureaus/special-education/district-data/</a:t>
            </a:r>
            <a:r>
              <a:rPr lang="en-US"/>
              <a:t>   </a:t>
            </a:r>
            <a:endParaRPr/>
          </a:p>
          <a:p>
            <a:pPr indent="-228600" lvl="1" marL="914400" rtl="0" algn="l">
              <a:lnSpc>
                <a:spcPct val="90000"/>
              </a:lnSpc>
              <a:spcBef>
                <a:spcPts val="1800"/>
              </a:spcBef>
              <a:spcAft>
                <a:spcPts val="0"/>
              </a:spcAft>
              <a:buClr>
                <a:srgbClr val="3A3D4B"/>
              </a:buClr>
              <a:buSzPts val="1800"/>
              <a:buNone/>
            </a:pPr>
            <a:r>
              <a:t/>
            </a:r>
            <a:endParaRPr>
              <a:highlight>
                <a:srgbClr val="FFFF00"/>
              </a:highlight>
            </a:endParaRPr>
          </a:p>
          <a:p>
            <a:pPr indent="-228600" lvl="1" marL="914400" rtl="0" algn="l">
              <a:lnSpc>
                <a:spcPct val="90000"/>
              </a:lnSpc>
              <a:spcBef>
                <a:spcPts val="1800"/>
              </a:spcBef>
              <a:spcAft>
                <a:spcPts val="0"/>
              </a:spcAft>
              <a:buClr>
                <a:srgbClr val="3A3D4B"/>
              </a:buClr>
              <a:buSzPts val="1800"/>
              <a:buNone/>
            </a:pPr>
            <a:r>
              <a:t/>
            </a:r>
            <a:endParaRPr/>
          </a:p>
        </p:txBody>
      </p:sp>
      <p:sp>
        <p:nvSpPr>
          <p:cNvPr id="322" name="Google Shape;322;g365ad869b3a_0_8"/>
          <p:cNvSpPr txBox="1"/>
          <p:nvPr>
            <p:ph idx="4294967295"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323" name="Google Shape;323;g365ad869b3a_0_8"/>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324" name="Google Shape;324;g365ad869b3a_0_8"/>
          <p:cNvPicPr preferRelativeResize="0"/>
          <p:nvPr/>
        </p:nvPicPr>
        <p:blipFill>
          <a:blip r:embed="rId4">
            <a:alphaModFix/>
          </a:blip>
          <a:stretch>
            <a:fillRect/>
          </a:stretch>
        </p:blipFill>
        <p:spPr>
          <a:xfrm>
            <a:off x="6401504" y="1646759"/>
            <a:ext cx="5578922" cy="4780915"/>
          </a:xfrm>
          <a:prstGeom prst="rect">
            <a:avLst/>
          </a:prstGeom>
          <a:noFill/>
          <a:ln cap="flat" cmpd="sng" w="9525">
            <a:solidFill>
              <a:schemeClr val="dk2"/>
            </a:solidFill>
            <a:prstDash val="solid"/>
            <a:round/>
            <a:headEnd len="sm" w="sm" type="none"/>
            <a:tailEnd len="sm" w="sm" type="none"/>
          </a:ln>
          <a:effectLst>
            <a:outerShdw blurRad="57150" rotWithShape="0" algn="bl" dir="5400000" dist="19050">
              <a:srgbClr val="000000">
                <a:alpha val="50000"/>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4" name="Shape 694"/>
        <p:cNvGrpSpPr/>
        <p:nvPr/>
      </p:nvGrpSpPr>
      <p:grpSpPr>
        <a:xfrm>
          <a:off x="0" y="0"/>
          <a:ext cx="0" cy="0"/>
          <a:chOff x="0" y="0"/>
          <a:chExt cx="0" cy="0"/>
        </a:xfrm>
      </p:grpSpPr>
      <p:sp>
        <p:nvSpPr>
          <p:cNvPr id="695" name="Google Shape;695;g3685b8e4685_0_49"/>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696" name="Google Shape;696;g3685b8e4685_0_49"/>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697" name="Google Shape;697;g3685b8e4685_0_49"/>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Proficiency Rate</a:t>
            </a:r>
            <a:br>
              <a:rPr lang="en-US"/>
            </a:br>
            <a:r>
              <a:rPr lang="en-US"/>
              <a:t>(Indicator 3D)</a:t>
            </a:r>
            <a:endParaRPr/>
          </a:p>
        </p:txBody>
      </p:sp>
      <p:graphicFrame>
        <p:nvGraphicFramePr>
          <p:cNvPr id="698" name="Google Shape;698;g3685b8e4685_0_49"/>
          <p:cNvGraphicFramePr/>
          <p:nvPr/>
        </p:nvGraphicFramePr>
        <p:xfrm>
          <a:off x="880425" y="1767075"/>
          <a:ext cx="3000000" cy="3000000"/>
        </p:xfrm>
        <a:graphic>
          <a:graphicData uri="http://schemas.openxmlformats.org/drawingml/2006/table">
            <a:tbl>
              <a:tblPr>
                <a:noFill/>
                <a:tableStyleId>{A5C895D4-C0FD-4677-876E-2A6D97F05401}</a:tableStyleId>
              </a:tblPr>
              <a:tblGrid>
                <a:gridCol w="1819625"/>
                <a:gridCol w="1819625"/>
                <a:gridCol w="1819625"/>
                <a:gridCol w="1819625"/>
                <a:gridCol w="1819625"/>
                <a:gridCol w="1819625"/>
              </a:tblGrid>
              <a:tr h="311100">
                <a:tc gridSpan="6">
                  <a:txBody>
                    <a:bodyPr/>
                    <a:lstStyle/>
                    <a:p>
                      <a:pPr indent="0" lvl="0" marL="0" rtl="0" algn="ctr">
                        <a:spcBef>
                          <a:spcPts val="0"/>
                        </a:spcBef>
                        <a:spcAft>
                          <a:spcPts val="0"/>
                        </a:spcAft>
                        <a:buNone/>
                      </a:pPr>
                      <a:r>
                        <a:rPr b="1" lang="en-US">
                          <a:solidFill>
                            <a:schemeClr val="dk2"/>
                          </a:solidFill>
                        </a:rPr>
                        <a:t>Indicator 3D Reading </a:t>
                      </a:r>
                      <a:endParaRPr b="1">
                        <a:solidFill>
                          <a:schemeClr val="dk2"/>
                        </a:solidFill>
                      </a:endParaRPr>
                    </a:p>
                    <a:p>
                      <a:pPr indent="0" lvl="0" marL="0" rtl="0" algn="ctr">
                        <a:spcBef>
                          <a:spcPts val="0"/>
                        </a:spcBef>
                        <a:spcAft>
                          <a:spcPts val="0"/>
                        </a:spcAft>
                        <a:buNone/>
                      </a:pPr>
                      <a:r>
                        <a:rPr b="1" lang="en-US">
                          <a:solidFill>
                            <a:schemeClr val="dk2"/>
                          </a:solidFill>
                        </a:rPr>
                        <a:t>Gap in Proficiency Rates (Grade Level Academic Achievement Standards)</a:t>
                      </a:r>
                      <a:endParaRPr b="1">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rtl="0" algn="ctr">
                        <a:spcBef>
                          <a:spcPts val="0"/>
                        </a:spcBef>
                        <a:spcAft>
                          <a:spcPts val="0"/>
                        </a:spcAft>
                        <a:buNone/>
                      </a:pPr>
                      <a:r>
                        <a:rPr b="1" lang="en-US">
                          <a:solidFill>
                            <a:schemeClr val="dk2"/>
                          </a:solidFill>
                        </a:rPr>
                        <a:t>Q1</a:t>
                      </a:r>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c gridSpan="3">
                  <a:txBody>
                    <a:bodyPr/>
                    <a:lstStyle/>
                    <a:p>
                      <a:pPr indent="0" lvl="0" marL="0" rtl="0" algn="ctr">
                        <a:spcBef>
                          <a:spcPts val="0"/>
                        </a:spcBef>
                        <a:spcAft>
                          <a:spcPts val="0"/>
                        </a:spcAft>
                        <a:buNone/>
                      </a:pPr>
                      <a:r>
                        <a:rPr b="1" lang="en-US">
                          <a:solidFill>
                            <a:schemeClr val="dk2"/>
                          </a:solidFill>
                        </a:rPr>
                        <a:t>New Mexico</a:t>
                      </a:r>
                      <a:endParaRPr b="1">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r>
              <a:tr h="311100">
                <a:tc>
                  <a:txBody>
                    <a:bodyPr/>
                    <a:lstStyle/>
                    <a:p>
                      <a:pPr indent="0" lvl="0" marL="0" rtl="0" algn="ctr">
                        <a:spcBef>
                          <a:spcPts val="0"/>
                        </a:spcBef>
                        <a:spcAft>
                          <a:spcPts val="0"/>
                        </a:spcAft>
                        <a:buNone/>
                      </a:pPr>
                      <a:r>
                        <a:rPr b="1" lang="en-US"/>
                        <a:t>4th Grade</a:t>
                      </a:r>
                      <a:endParaRPr b="1"/>
                    </a:p>
                    <a:p>
                      <a:pPr indent="0" lvl="0" marL="0" rtl="0" algn="ctr">
                        <a:spcBef>
                          <a:spcPts val="0"/>
                        </a:spcBef>
                        <a:spcAft>
                          <a:spcPts val="0"/>
                        </a:spcAft>
                        <a:buNone/>
                      </a:pPr>
                      <a:r>
                        <a:rPr b="1" lang="en-US">
                          <a:highlight>
                            <a:srgbClr val="FFF2CC"/>
                          </a:highlight>
                        </a:rPr>
                        <a:t>Target 38.52</a:t>
                      </a:r>
                      <a:endParaRPr b="1">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6350">
                      <a:solidFill>
                        <a:srgbClr val="000000"/>
                      </a:solidFill>
                      <a:prstDash val="solid"/>
                      <a:round/>
                      <a:headEnd len="sm" w="sm" type="none"/>
                      <a:tailEnd len="sm" w="sm" type="none"/>
                    </a:lnB>
                    <a:solidFill>
                      <a:srgbClr val="ECECEC"/>
                    </a:solidFill>
                  </a:tcPr>
                </a:tc>
                <a:tc>
                  <a:txBody>
                    <a:bodyPr/>
                    <a:lstStyle/>
                    <a:p>
                      <a:pPr indent="0" lvl="0" marL="0" rtl="0" algn="ctr">
                        <a:spcBef>
                          <a:spcPts val="0"/>
                        </a:spcBef>
                        <a:spcAft>
                          <a:spcPts val="0"/>
                        </a:spcAft>
                        <a:buNone/>
                      </a:pPr>
                      <a:r>
                        <a:rPr b="1" lang="en-US"/>
                        <a:t>8th Grade</a:t>
                      </a:r>
                      <a:endParaRPr b="1"/>
                    </a:p>
                    <a:p>
                      <a:pPr indent="0" lvl="0" marL="0" rtl="0" algn="ctr">
                        <a:spcBef>
                          <a:spcPts val="0"/>
                        </a:spcBef>
                        <a:spcAft>
                          <a:spcPts val="0"/>
                        </a:spcAft>
                        <a:buNone/>
                      </a:pPr>
                      <a:r>
                        <a:rPr b="1" lang="en-US">
                          <a:highlight>
                            <a:srgbClr val="FFF2CC"/>
                          </a:highlight>
                        </a:rPr>
                        <a:t>Target 30.37</a:t>
                      </a:r>
                      <a:endParaRPr b="1">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rtl="0" algn="ctr">
                        <a:spcBef>
                          <a:spcPts val="0"/>
                        </a:spcBef>
                        <a:spcAft>
                          <a:spcPts val="0"/>
                        </a:spcAft>
                        <a:buNone/>
                      </a:pPr>
                      <a:r>
                        <a:rPr b="1" lang="en-US"/>
                        <a:t>HS (11th)</a:t>
                      </a:r>
                      <a:endParaRPr b="1"/>
                    </a:p>
                    <a:p>
                      <a:pPr indent="0" lvl="0" marL="0" rtl="0" algn="ctr">
                        <a:spcBef>
                          <a:spcPts val="0"/>
                        </a:spcBef>
                        <a:spcAft>
                          <a:spcPts val="0"/>
                        </a:spcAft>
                        <a:buNone/>
                      </a:pPr>
                      <a:r>
                        <a:rPr b="1" lang="en-US">
                          <a:highlight>
                            <a:srgbClr val="FFF2CC"/>
                          </a:highlight>
                        </a:rPr>
                        <a:t>Target 38.55</a:t>
                      </a:r>
                      <a:endParaRPr b="1">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rtl="0" algn="ctr">
                        <a:spcBef>
                          <a:spcPts val="0"/>
                        </a:spcBef>
                        <a:spcAft>
                          <a:spcPts val="0"/>
                        </a:spcAft>
                        <a:buNone/>
                      </a:pPr>
                      <a:r>
                        <a:rPr b="1" lang="en-US"/>
                        <a:t>4th Grade</a:t>
                      </a:r>
                      <a:endParaRPr b="1"/>
                    </a:p>
                    <a:p>
                      <a:pPr indent="0" lvl="0" marL="0" rtl="0" algn="ctr">
                        <a:spcBef>
                          <a:spcPts val="0"/>
                        </a:spcBef>
                        <a:spcAft>
                          <a:spcPts val="0"/>
                        </a:spcAft>
                        <a:buNone/>
                      </a:pPr>
                      <a:r>
                        <a:rPr b="1" lang="en-US">
                          <a:highlight>
                            <a:srgbClr val="FFF2CC"/>
                          </a:highlight>
                        </a:rPr>
                        <a:t>Target 38.52</a:t>
                      </a:r>
                      <a:endParaRPr b="1">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6350">
                      <a:solidFill>
                        <a:srgbClr val="000000"/>
                      </a:solidFill>
                      <a:prstDash val="solid"/>
                      <a:round/>
                      <a:headEnd len="sm" w="sm" type="none"/>
                      <a:tailEnd len="sm" w="sm" type="none"/>
                    </a:lnB>
                    <a:solidFill>
                      <a:srgbClr val="ECECEC"/>
                    </a:solidFill>
                  </a:tcPr>
                </a:tc>
                <a:tc>
                  <a:txBody>
                    <a:bodyPr/>
                    <a:lstStyle/>
                    <a:p>
                      <a:pPr indent="0" lvl="0" marL="0" rtl="0" algn="ctr">
                        <a:spcBef>
                          <a:spcPts val="0"/>
                        </a:spcBef>
                        <a:spcAft>
                          <a:spcPts val="0"/>
                        </a:spcAft>
                        <a:buNone/>
                      </a:pPr>
                      <a:r>
                        <a:rPr b="1" lang="en-US"/>
                        <a:t>8th Grade</a:t>
                      </a:r>
                      <a:endParaRPr b="1"/>
                    </a:p>
                    <a:p>
                      <a:pPr indent="0" lvl="0" marL="0" rtl="0" algn="ctr">
                        <a:spcBef>
                          <a:spcPts val="0"/>
                        </a:spcBef>
                        <a:spcAft>
                          <a:spcPts val="0"/>
                        </a:spcAft>
                        <a:buNone/>
                      </a:pPr>
                      <a:r>
                        <a:rPr b="1" lang="en-US">
                          <a:highlight>
                            <a:srgbClr val="FFF2CC"/>
                          </a:highlight>
                        </a:rPr>
                        <a:t>Target 30.37</a:t>
                      </a:r>
                      <a:endParaRPr b="1">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rtl="0" algn="ctr">
                        <a:spcBef>
                          <a:spcPts val="0"/>
                        </a:spcBef>
                        <a:spcAft>
                          <a:spcPts val="0"/>
                        </a:spcAft>
                        <a:buNone/>
                      </a:pPr>
                      <a:r>
                        <a:rPr b="1" lang="en-US"/>
                        <a:t>HS (11th)</a:t>
                      </a:r>
                      <a:endParaRPr b="1"/>
                    </a:p>
                    <a:p>
                      <a:pPr indent="0" lvl="0" marL="0" rtl="0" algn="ctr">
                        <a:spcBef>
                          <a:spcPts val="0"/>
                        </a:spcBef>
                        <a:spcAft>
                          <a:spcPts val="0"/>
                        </a:spcAft>
                        <a:buNone/>
                      </a:pPr>
                      <a:r>
                        <a:rPr b="1" lang="en-US">
                          <a:highlight>
                            <a:srgbClr val="FFF2CC"/>
                          </a:highlight>
                        </a:rPr>
                        <a:t>Target 38.55</a:t>
                      </a:r>
                      <a:endParaRPr b="1">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r>
              <a:tr h="638425">
                <a:tc>
                  <a:txBody>
                    <a:bodyPr/>
                    <a:lstStyle/>
                    <a:p>
                      <a:pPr indent="0" lvl="0" marL="0" rtl="0" algn="l">
                        <a:spcBef>
                          <a:spcPts val="0"/>
                        </a:spcBef>
                        <a:spcAft>
                          <a:spcPts val="0"/>
                        </a:spcAft>
                        <a:buNone/>
                      </a:pPr>
                      <a:r>
                        <a:rPr lang="en-US"/>
                        <a:t>27.56</a:t>
                      </a:r>
                      <a:endParaRPr/>
                    </a:p>
                  </a:txBody>
                  <a:tcPr marT="91425" marB="91425" marR="91425" marL="91425">
                    <a:lnT cap="flat" cmpd="sng" w="6350">
                      <a:solidFill>
                        <a:srgbClr val="000000"/>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t>27.95</a:t>
                      </a:r>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t>31.19</a:t>
                      </a:r>
                      <a:endParaRPr/>
                    </a:p>
                    <a:p>
                      <a:pPr indent="0" lvl="0" marL="0" rtl="0" algn="l">
                        <a:spcBef>
                          <a:spcPts val="0"/>
                        </a:spcBef>
                        <a:spcAft>
                          <a:spcPts val="0"/>
                        </a:spcAft>
                        <a:buNone/>
                      </a:pPr>
                      <a:r>
                        <a:t/>
                      </a:r>
                      <a:endParaRPr/>
                    </a:p>
                  </a:txBody>
                  <a:tcPr marT="91425" marB="91425" marR="91425" marL="91425">
                    <a:lnR cap="flat" cmpd="sng" w="6350">
                      <a:solidFill>
                        <a:srgbClr val="000000"/>
                      </a:solidFill>
                      <a:prstDash val="solid"/>
                      <a:round/>
                      <a:headEnd len="sm" w="sm" type="none"/>
                      <a:tailEnd len="sm" w="sm" type="none"/>
                    </a:lnR>
                    <a:lnT cap="flat" cmpd="sng" w="9525">
                      <a:solidFill>
                        <a:srgbClr val="9E9E9E"/>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t>28.17</a:t>
                      </a:r>
                      <a:endParaRPr/>
                    </a:p>
                  </a:txBody>
                  <a:tcPr marT="0" marB="0" marR="73025" marL="73025">
                    <a:lnL cap="flat" cmpd="sng" w="6350">
                      <a:solidFill>
                        <a:srgbClr val="000000"/>
                      </a:solidFill>
                      <a:prstDash val="solid"/>
                      <a:round/>
                      <a:headEnd len="sm" w="sm" type="none"/>
                      <a:tailEnd len="sm" w="sm" type="none"/>
                    </a:lnL>
                    <a:lnR cap="flat" cmpd="sng" w="6350">
                      <a:solidFill>
                        <a:srgbClr val="000000"/>
                      </a:solidFill>
                      <a:prstDash val="solid"/>
                      <a:round/>
                      <a:headEnd len="sm" w="sm" type="none"/>
                      <a:tailEnd len="sm" w="sm" type="none"/>
                    </a:lnR>
                    <a:lnT cap="flat" cmpd="sng" w="6350">
                      <a:solidFill>
                        <a:srgbClr val="000000"/>
                      </a:solidFill>
                      <a:prstDash val="solid"/>
                      <a:round/>
                      <a:headEnd len="sm" w="sm" type="none"/>
                      <a:tailEnd len="sm" w="sm" type="none"/>
                    </a:lnT>
                    <a:lnB cap="flat" cmpd="sng" w="6350">
                      <a:solidFill>
                        <a:srgbClr val="000000"/>
                      </a:solidFill>
                      <a:prstDash val="solid"/>
                      <a:round/>
                      <a:headEnd len="sm" w="sm" type="none"/>
                      <a:tailEnd len="sm" w="sm" type="none"/>
                    </a:lnB>
                    <a:solidFill>
                      <a:srgbClr val="D9EAD3"/>
                    </a:solidFill>
                  </a:tcPr>
                </a:tc>
                <a:tc>
                  <a:txBody>
                    <a:bodyPr/>
                    <a:lstStyle/>
                    <a:p>
                      <a:pPr indent="0" lvl="0" marL="0" rtl="0" algn="l">
                        <a:spcBef>
                          <a:spcPts val="0"/>
                        </a:spcBef>
                        <a:spcAft>
                          <a:spcPts val="0"/>
                        </a:spcAft>
                        <a:buNone/>
                      </a:pPr>
                      <a:r>
                        <a:rPr lang="en-US"/>
                        <a:t>28.51</a:t>
                      </a:r>
                      <a:endParaRPr/>
                    </a:p>
                  </a:txBody>
                  <a:tcPr marT="0" marB="0" marR="73025" marL="73025">
                    <a:lnL cap="flat" cmpd="sng" w="6350">
                      <a:solidFill>
                        <a:srgbClr val="000000"/>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rtl="0" algn="l">
                        <a:spcBef>
                          <a:spcPts val="0"/>
                        </a:spcBef>
                        <a:spcAft>
                          <a:spcPts val="0"/>
                        </a:spcAft>
                        <a:buNone/>
                      </a:pPr>
                      <a:r>
                        <a:rPr lang="en-US"/>
                        <a:t>25.89</a:t>
                      </a:r>
                      <a:endParaRPr/>
                    </a:p>
                  </a:txBody>
                  <a:tcPr marT="0" marB="0" marR="73025" marL="730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rtl="0" algn="l">
                        <a:spcBef>
                          <a:spcPts val="0"/>
                        </a:spcBef>
                        <a:spcAft>
                          <a:spcPts val="0"/>
                        </a:spcAft>
                        <a:buClr>
                          <a:schemeClr val="dk2"/>
                        </a:buClr>
                        <a:buSzPts val="1100"/>
                        <a:buFont typeface="Arial"/>
                        <a:buNone/>
                      </a:pPr>
                      <a:r>
                        <a:rPr lang="en-US">
                          <a:solidFill>
                            <a:schemeClr val="dk2"/>
                          </a:solidFill>
                        </a:rPr>
                        <a:t>Would have Met Target</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solidFill>
                            <a:schemeClr val="dk2"/>
                          </a:solidFill>
                        </a:rPr>
                        <a:t>Would have Met Target</a:t>
                      </a:r>
                      <a:endParaRPr>
                        <a:solidFill>
                          <a:schemeClr val="dk2"/>
                        </a:solidFill>
                      </a:endParaRPr>
                    </a:p>
                  </a:txBody>
                  <a:tcPr marT="91425" marB="91425" marR="91425" marL="91425">
                    <a:solidFill>
                      <a:srgbClr val="D9EAD3"/>
                    </a:solidFill>
                  </a:tcPr>
                </a:tc>
                <a:tc>
                  <a:txBody>
                    <a:bodyPr/>
                    <a:lstStyle/>
                    <a:p>
                      <a:pPr indent="0" lvl="0" marL="0" rtl="0" algn="l">
                        <a:spcBef>
                          <a:spcPts val="0"/>
                        </a:spcBef>
                        <a:spcAft>
                          <a:spcPts val="0"/>
                        </a:spcAft>
                        <a:buNone/>
                      </a:pPr>
                      <a:r>
                        <a:rPr lang="en-US">
                          <a:solidFill>
                            <a:schemeClr val="dk2"/>
                          </a:solidFill>
                        </a:rPr>
                        <a:t>Would have Met Target</a:t>
                      </a:r>
                      <a:endParaRPr>
                        <a:solidFill>
                          <a:schemeClr val="dk2"/>
                        </a:solidFill>
                      </a:endParaRPr>
                    </a:p>
                  </a:txBody>
                  <a:tcPr marT="91425" marB="91425" marR="91425" marL="91425">
                    <a:solidFill>
                      <a:srgbClr val="D9EAD3"/>
                    </a:solidFill>
                  </a:tcPr>
                </a:tc>
                <a:tc>
                  <a:txBody>
                    <a:bodyPr/>
                    <a:lstStyle/>
                    <a:p>
                      <a:pPr indent="0" lvl="0" marL="0" rtl="0" algn="l">
                        <a:spcBef>
                          <a:spcPts val="0"/>
                        </a:spcBef>
                        <a:spcAft>
                          <a:spcPts val="0"/>
                        </a:spcAft>
                        <a:buNone/>
                      </a:pPr>
                      <a:r>
                        <a:rPr lang="en-US">
                          <a:solidFill>
                            <a:schemeClr val="dk2"/>
                          </a:solidFill>
                        </a:rPr>
                        <a:t>Met Target</a:t>
                      </a:r>
                      <a:endParaRPr>
                        <a:solidFill>
                          <a:schemeClr val="dk2"/>
                        </a:solidFill>
                      </a:endParaRPr>
                    </a:p>
                  </a:txBody>
                  <a:tcPr marT="91425" marB="91425" marR="91425" marL="91425">
                    <a:lnT cap="flat" cmpd="sng" w="6350">
                      <a:solidFill>
                        <a:srgbClr val="000000"/>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solidFill>
                            <a:schemeClr val="dk2"/>
                          </a:solidFill>
                        </a:rPr>
                        <a:t>Met Target</a:t>
                      </a:r>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solidFill>
                            <a:schemeClr val="dk2"/>
                          </a:solidFill>
                        </a:rPr>
                        <a:t>Met Target</a:t>
                      </a:r>
                      <a:endParaRPr/>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rtl="0" algn="l">
                        <a:spcBef>
                          <a:spcPts val="0"/>
                        </a:spcBef>
                        <a:spcAft>
                          <a:spcPts val="0"/>
                        </a:spcAft>
                        <a:buNone/>
                      </a:pPr>
                      <a:r>
                        <a:rPr lang="en-US"/>
                        <a:t>Results by LEA are still in progress</a:t>
                      </a:r>
                      <a:endParaRPr/>
                    </a:p>
                  </a:txBody>
                  <a:tcPr marT="91425" marB="91425" marR="91425" marL="91425">
                    <a:lnR cap="flat" cmpd="sng" w="9525">
                      <a:solidFill>
                        <a:srgbClr val="9E9E9E"/>
                      </a:solidFill>
                      <a:prstDash val="solid"/>
                      <a:round/>
                      <a:headEnd len="sm" w="sm" type="none"/>
                      <a:tailEnd len="sm" w="sm" type="none"/>
                    </a:lnR>
                    <a:solidFill>
                      <a:srgbClr val="CCCCCC"/>
                    </a:solidFill>
                  </a:tcPr>
                </a:tc>
                <a:tc>
                  <a:txBody>
                    <a:bodyPr/>
                    <a:lstStyle/>
                    <a:p>
                      <a:pPr indent="0" lvl="0" marL="0" rtl="0" algn="l">
                        <a:spcBef>
                          <a:spcPts val="0"/>
                        </a:spcBef>
                        <a:spcAft>
                          <a:spcPts val="0"/>
                        </a:spcAft>
                        <a:buNone/>
                      </a:pPr>
                      <a:r>
                        <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CCCCCC"/>
                    </a:solidFill>
                  </a:tcPr>
                </a:tc>
                <a:tc>
                  <a:txBody>
                    <a:bodyPr/>
                    <a:lstStyle/>
                    <a:p>
                      <a:pPr indent="0" lvl="0" marL="0" rtl="0" algn="l">
                        <a:spcBef>
                          <a:spcPts val="0"/>
                        </a:spcBef>
                        <a:spcAft>
                          <a:spcPts val="0"/>
                        </a:spcAft>
                        <a:buNone/>
                      </a:pPr>
                      <a:r>
                        <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CCCCCC"/>
                    </a:solidFill>
                  </a:tcPr>
                </a:tc>
                <a:tc>
                  <a:txBody>
                    <a:bodyPr/>
                    <a:lstStyle/>
                    <a:p>
                      <a:pPr indent="0" lvl="0" marL="0" rtl="0" algn="l">
                        <a:spcBef>
                          <a:spcPts val="0"/>
                        </a:spcBef>
                        <a:spcAft>
                          <a:spcPts val="0"/>
                        </a:spcAft>
                        <a:buNone/>
                      </a:pPr>
                      <a:r>
                        <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CCCCCC"/>
                    </a:solidFill>
                  </a:tcPr>
                </a:tc>
                <a:tc>
                  <a:txBody>
                    <a:bodyPr/>
                    <a:lstStyle/>
                    <a:p>
                      <a:pPr indent="0" lvl="0" marL="0" rtl="0" algn="l">
                        <a:spcBef>
                          <a:spcPts val="0"/>
                        </a:spcBef>
                        <a:spcAft>
                          <a:spcPts val="0"/>
                        </a:spcAft>
                        <a:buNone/>
                      </a:pPr>
                      <a:r>
                        <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CCCCCC"/>
                    </a:solidFill>
                  </a:tcPr>
                </a:tc>
                <a:tc>
                  <a:txBody>
                    <a:bodyPr/>
                    <a:lstStyle/>
                    <a:p>
                      <a:pPr indent="0" lvl="0" marL="0" rtl="0" algn="l">
                        <a:spcBef>
                          <a:spcPts val="0"/>
                        </a:spcBef>
                        <a:spcAft>
                          <a:spcPts val="0"/>
                        </a:spcAft>
                        <a:buNone/>
                      </a:pPr>
                      <a:r>
                        <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r>
              <a:tr h="311100">
                <a:tc>
                  <a:txBody>
                    <a:bodyPr/>
                    <a:lstStyle/>
                    <a:p>
                      <a:pPr indent="0" lvl="0" marL="0" rtl="0" algn="l">
                        <a:spcBef>
                          <a:spcPts val="0"/>
                        </a:spcBef>
                        <a:spcAft>
                          <a:spcPts val="0"/>
                        </a:spcAft>
                        <a:buNone/>
                      </a:pPr>
                      <a:r>
                        <a:t/>
                      </a:r>
                      <a:endParaRPr/>
                    </a:p>
                  </a:txBody>
                  <a:tcPr marT="91425" marB="91425" marR="91425" marL="91425">
                    <a:lnR cap="flat" cmpd="sng" w="9525">
                      <a:solidFill>
                        <a:srgbClr val="9E9E9E"/>
                      </a:solidFill>
                      <a:prstDash val="solid"/>
                      <a:round/>
                      <a:headEnd len="sm" w="sm" type="none"/>
                      <a:tailEnd len="sm" w="sm" type="none"/>
                    </a:lnR>
                    <a:solidFill>
                      <a:srgbClr val="CCCCCC"/>
                    </a:solidFill>
                  </a:tcPr>
                </a:tc>
                <a:tc>
                  <a:txBody>
                    <a:bodyPr/>
                    <a:lstStyle/>
                    <a:p>
                      <a:pPr indent="0" lvl="0" marL="0" rtl="0" algn="l">
                        <a:spcBef>
                          <a:spcPts val="0"/>
                        </a:spcBef>
                        <a:spcAft>
                          <a:spcPts val="0"/>
                        </a:spcAft>
                        <a:buNone/>
                      </a:pPr>
                      <a:r>
                        <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CCCCCC"/>
                    </a:solidFill>
                  </a:tcPr>
                </a:tc>
                <a:tc>
                  <a:txBody>
                    <a:bodyPr/>
                    <a:lstStyle/>
                    <a:p>
                      <a:pPr indent="0" lvl="0" marL="0" rtl="0" algn="l">
                        <a:spcBef>
                          <a:spcPts val="0"/>
                        </a:spcBef>
                        <a:spcAft>
                          <a:spcPts val="0"/>
                        </a:spcAft>
                        <a:buNone/>
                      </a:pPr>
                      <a:r>
                        <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CCCCCC"/>
                    </a:solidFill>
                  </a:tcPr>
                </a:tc>
                <a:tc>
                  <a:txBody>
                    <a:bodyPr/>
                    <a:lstStyle/>
                    <a:p>
                      <a:pPr indent="0" lvl="0" marL="0" rtl="0" algn="l">
                        <a:spcBef>
                          <a:spcPts val="0"/>
                        </a:spcBef>
                        <a:spcAft>
                          <a:spcPts val="0"/>
                        </a:spcAft>
                        <a:buNone/>
                      </a:pPr>
                      <a:r>
                        <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CCCCCC"/>
                    </a:solidFill>
                  </a:tcPr>
                </a:tc>
                <a:tc>
                  <a:txBody>
                    <a:bodyPr/>
                    <a:lstStyle/>
                    <a:p>
                      <a:pPr indent="0" lvl="0" marL="0" rtl="0" algn="l">
                        <a:spcBef>
                          <a:spcPts val="0"/>
                        </a:spcBef>
                        <a:spcAft>
                          <a:spcPts val="0"/>
                        </a:spcAft>
                        <a:buNone/>
                      </a:pPr>
                      <a:r>
                        <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CCCCCC"/>
                    </a:solidFill>
                  </a:tcPr>
                </a:tc>
                <a:tc>
                  <a:txBody>
                    <a:bodyPr/>
                    <a:lstStyle/>
                    <a:p>
                      <a:pPr indent="0" lvl="0" marL="0" rtl="0" algn="l">
                        <a:spcBef>
                          <a:spcPts val="0"/>
                        </a:spcBef>
                        <a:spcAft>
                          <a:spcPts val="0"/>
                        </a:spcAft>
                        <a:buNone/>
                      </a:pPr>
                      <a:r>
                        <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2" name="Shape 702"/>
        <p:cNvGrpSpPr/>
        <p:nvPr/>
      </p:nvGrpSpPr>
      <p:grpSpPr>
        <a:xfrm>
          <a:off x="0" y="0"/>
          <a:ext cx="0" cy="0"/>
          <a:chOff x="0" y="0"/>
          <a:chExt cx="0" cy="0"/>
        </a:xfrm>
      </p:grpSpPr>
      <p:sp>
        <p:nvSpPr>
          <p:cNvPr id="703" name="Google Shape;703;g3685b8e4685_0_56"/>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704" name="Google Shape;704;g3685b8e4685_0_56"/>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705" name="Google Shape;705;g3685b8e4685_0_56"/>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Proficiency Rate</a:t>
            </a:r>
            <a:br>
              <a:rPr lang="en-US"/>
            </a:br>
            <a:r>
              <a:rPr lang="en-US"/>
              <a:t>(Indicator 3D)</a:t>
            </a:r>
            <a:endParaRPr/>
          </a:p>
        </p:txBody>
      </p:sp>
      <p:graphicFrame>
        <p:nvGraphicFramePr>
          <p:cNvPr id="706" name="Google Shape;706;g3685b8e4685_0_56"/>
          <p:cNvGraphicFramePr/>
          <p:nvPr/>
        </p:nvGraphicFramePr>
        <p:xfrm>
          <a:off x="880425" y="1767075"/>
          <a:ext cx="3000000" cy="3000000"/>
        </p:xfrm>
        <a:graphic>
          <a:graphicData uri="http://schemas.openxmlformats.org/drawingml/2006/table">
            <a:tbl>
              <a:tblPr>
                <a:noFill/>
                <a:tableStyleId>{A5C895D4-C0FD-4677-876E-2A6D97F05401}</a:tableStyleId>
              </a:tblPr>
              <a:tblGrid>
                <a:gridCol w="1819625"/>
                <a:gridCol w="1819625"/>
                <a:gridCol w="1819625"/>
                <a:gridCol w="1819625"/>
                <a:gridCol w="1819625"/>
                <a:gridCol w="1819625"/>
              </a:tblGrid>
              <a:tr h="311100">
                <a:tc gridSpan="6">
                  <a:txBody>
                    <a:bodyPr/>
                    <a:lstStyle/>
                    <a:p>
                      <a:pPr indent="0" lvl="0" marL="0" rtl="0" algn="ctr">
                        <a:spcBef>
                          <a:spcPts val="0"/>
                        </a:spcBef>
                        <a:spcAft>
                          <a:spcPts val="0"/>
                        </a:spcAft>
                        <a:buNone/>
                      </a:pPr>
                      <a:r>
                        <a:rPr b="1" lang="en-US">
                          <a:solidFill>
                            <a:schemeClr val="dk2"/>
                          </a:solidFill>
                        </a:rPr>
                        <a:t>Indicator 3D Math</a:t>
                      </a:r>
                      <a:endParaRPr b="1">
                        <a:solidFill>
                          <a:schemeClr val="dk2"/>
                        </a:solidFill>
                      </a:endParaRPr>
                    </a:p>
                    <a:p>
                      <a:pPr indent="0" lvl="0" marL="0" rtl="0" algn="ctr">
                        <a:spcBef>
                          <a:spcPts val="0"/>
                        </a:spcBef>
                        <a:spcAft>
                          <a:spcPts val="0"/>
                        </a:spcAft>
                        <a:buNone/>
                      </a:pPr>
                      <a:r>
                        <a:rPr b="1" lang="en-US">
                          <a:solidFill>
                            <a:schemeClr val="dk2"/>
                          </a:solidFill>
                        </a:rPr>
                        <a:t>Gap in Proficiency Rates (Grade Level Academic Achievement Standards)</a:t>
                      </a:r>
                      <a:endParaRPr b="1">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rtl="0" algn="ctr">
                        <a:spcBef>
                          <a:spcPts val="0"/>
                        </a:spcBef>
                        <a:spcAft>
                          <a:spcPts val="0"/>
                        </a:spcAft>
                        <a:buNone/>
                      </a:pPr>
                      <a:r>
                        <a:rPr b="1" lang="en-US">
                          <a:solidFill>
                            <a:schemeClr val="dk2"/>
                          </a:solidFill>
                        </a:rPr>
                        <a:t>Q1</a:t>
                      </a:r>
                      <a:endParaRPr/>
                    </a:p>
                  </a:txBody>
                  <a:tcPr marT="91425" marB="91425" marR="91425" marL="91425">
                    <a:solidFill>
                      <a:srgbClr val="ECECEC"/>
                    </a:solidFill>
                  </a:tcPr>
                </a:tc>
                <a:tc hMerge="1"/>
                <a:tc hMerge="1"/>
                <a:tc gridSpan="3">
                  <a:txBody>
                    <a:bodyPr/>
                    <a:lstStyle/>
                    <a:p>
                      <a:pPr indent="0" lvl="0" marL="0" rtl="0" algn="ctr">
                        <a:spcBef>
                          <a:spcPts val="0"/>
                        </a:spcBef>
                        <a:spcAft>
                          <a:spcPts val="0"/>
                        </a:spcAft>
                        <a:buNone/>
                      </a:pPr>
                      <a:r>
                        <a:rPr b="1" lang="en-US">
                          <a:solidFill>
                            <a:schemeClr val="dk2"/>
                          </a:solidFill>
                        </a:rPr>
                        <a:t>New Mexico</a:t>
                      </a:r>
                      <a:endParaRPr b="1">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r>
              <a:tr h="311100">
                <a:tc>
                  <a:txBody>
                    <a:bodyPr/>
                    <a:lstStyle/>
                    <a:p>
                      <a:pPr indent="0" lvl="0" marL="0" rtl="0" algn="ctr">
                        <a:spcBef>
                          <a:spcPts val="0"/>
                        </a:spcBef>
                        <a:spcAft>
                          <a:spcPts val="0"/>
                        </a:spcAft>
                        <a:buNone/>
                      </a:pPr>
                      <a:r>
                        <a:rPr b="1" lang="en-US"/>
                        <a:t>4th Grade</a:t>
                      </a:r>
                      <a:endParaRPr b="1"/>
                    </a:p>
                    <a:p>
                      <a:pPr indent="0" lvl="0" marL="0" rtl="0" algn="ctr">
                        <a:spcBef>
                          <a:spcPts val="0"/>
                        </a:spcBef>
                        <a:spcAft>
                          <a:spcPts val="0"/>
                        </a:spcAft>
                        <a:buNone/>
                      </a:pPr>
                      <a:r>
                        <a:rPr b="1" lang="en-US">
                          <a:highlight>
                            <a:srgbClr val="FFF2CC"/>
                          </a:highlight>
                        </a:rPr>
                        <a:t>Target 10.33</a:t>
                      </a:r>
                      <a:endParaRPr b="1">
                        <a:highlight>
                          <a:srgbClr val="FFF2CC"/>
                        </a:highlight>
                      </a:endParaRPr>
                    </a:p>
                  </a:txBody>
                  <a:tcPr marT="91425" marB="91425" marR="91425" marL="91425">
                    <a:solidFill>
                      <a:srgbClr val="ECECEC"/>
                    </a:solidFill>
                  </a:tcPr>
                </a:tc>
                <a:tc>
                  <a:txBody>
                    <a:bodyPr/>
                    <a:lstStyle/>
                    <a:p>
                      <a:pPr indent="0" lvl="0" marL="0" rtl="0" algn="ctr">
                        <a:spcBef>
                          <a:spcPts val="0"/>
                        </a:spcBef>
                        <a:spcAft>
                          <a:spcPts val="0"/>
                        </a:spcAft>
                        <a:buNone/>
                      </a:pPr>
                      <a:r>
                        <a:rPr b="1" lang="en-US"/>
                        <a:t>8th Grade</a:t>
                      </a:r>
                      <a:endParaRPr b="1"/>
                    </a:p>
                    <a:p>
                      <a:pPr indent="0" lvl="0" marL="0" rtl="0" algn="ctr">
                        <a:spcBef>
                          <a:spcPts val="0"/>
                        </a:spcBef>
                        <a:spcAft>
                          <a:spcPts val="0"/>
                        </a:spcAft>
                        <a:buNone/>
                      </a:pPr>
                      <a:r>
                        <a:rPr b="1" lang="en-US">
                          <a:highlight>
                            <a:srgbClr val="FFF2CC"/>
                          </a:highlight>
                        </a:rPr>
                        <a:t>Target 9.25</a:t>
                      </a:r>
                      <a:endParaRPr b="1">
                        <a:highlight>
                          <a:srgbClr val="FFF2CC"/>
                        </a:highlight>
                      </a:endParaRPr>
                    </a:p>
                  </a:txBody>
                  <a:tcPr marT="91425" marB="91425" marR="91425" marL="91425">
                    <a:solidFill>
                      <a:srgbClr val="ECECEC"/>
                    </a:solidFill>
                  </a:tcPr>
                </a:tc>
                <a:tc>
                  <a:txBody>
                    <a:bodyPr/>
                    <a:lstStyle/>
                    <a:p>
                      <a:pPr indent="0" lvl="0" marL="0" rtl="0" algn="ctr">
                        <a:spcBef>
                          <a:spcPts val="0"/>
                        </a:spcBef>
                        <a:spcAft>
                          <a:spcPts val="0"/>
                        </a:spcAft>
                        <a:buNone/>
                      </a:pPr>
                      <a:r>
                        <a:rPr b="1" lang="en-US"/>
                        <a:t>HS (11th)</a:t>
                      </a:r>
                      <a:endParaRPr b="1"/>
                    </a:p>
                    <a:p>
                      <a:pPr indent="0" lvl="0" marL="0" rtl="0" algn="ctr">
                        <a:spcBef>
                          <a:spcPts val="0"/>
                        </a:spcBef>
                        <a:spcAft>
                          <a:spcPts val="0"/>
                        </a:spcAft>
                        <a:buNone/>
                      </a:pPr>
                      <a:r>
                        <a:rPr b="1" lang="en-US">
                          <a:highlight>
                            <a:srgbClr val="FFF2CC"/>
                          </a:highlight>
                        </a:rPr>
                        <a:t>Target 28.04</a:t>
                      </a:r>
                      <a:endParaRPr b="1">
                        <a:highlight>
                          <a:srgbClr val="FFF2CC"/>
                        </a:highlight>
                      </a:endParaRPr>
                    </a:p>
                  </a:txBody>
                  <a:tcPr marT="91425" marB="91425" marR="91425" marL="91425">
                    <a:lnR cap="flat" cmpd="sng" w="9525">
                      <a:solidFill>
                        <a:srgbClr val="9E9E9E"/>
                      </a:solidFill>
                      <a:prstDash val="solid"/>
                      <a:round/>
                      <a:headEnd len="sm" w="sm" type="none"/>
                      <a:tailEnd len="sm" w="sm" type="none"/>
                    </a:lnR>
                    <a:solidFill>
                      <a:srgbClr val="ECECEC"/>
                    </a:solidFill>
                  </a:tcPr>
                </a:tc>
                <a:tc>
                  <a:txBody>
                    <a:bodyPr/>
                    <a:lstStyle/>
                    <a:p>
                      <a:pPr indent="0" lvl="0" marL="0" rtl="0" algn="ctr">
                        <a:spcBef>
                          <a:spcPts val="0"/>
                        </a:spcBef>
                        <a:spcAft>
                          <a:spcPts val="0"/>
                        </a:spcAft>
                        <a:buNone/>
                      </a:pPr>
                      <a:r>
                        <a:rPr b="1" lang="en-US"/>
                        <a:t>4th Grade</a:t>
                      </a:r>
                      <a:endParaRPr b="1"/>
                    </a:p>
                    <a:p>
                      <a:pPr indent="0" lvl="0" marL="0" rtl="0" algn="ctr">
                        <a:spcBef>
                          <a:spcPts val="0"/>
                        </a:spcBef>
                        <a:spcAft>
                          <a:spcPts val="0"/>
                        </a:spcAft>
                        <a:buNone/>
                      </a:pPr>
                      <a:r>
                        <a:rPr b="1" lang="en-US">
                          <a:highlight>
                            <a:srgbClr val="FFF2CC"/>
                          </a:highlight>
                        </a:rPr>
                        <a:t>Target 10.33</a:t>
                      </a:r>
                      <a:endParaRPr b="1">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rtl="0" algn="ctr">
                        <a:spcBef>
                          <a:spcPts val="0"/>
                        </a:spcBef>
                        <a:spcAft>
                          <a:spcPts val="0"/>
                        </a:spcAft>
                        <a:buNone/>
                      </a:pPr>
                      <a:r>
                        <a:rPr b="1" lang="en-US"/>
                        <a:t>8th Grade</a:t>
                      </a:r>
                      <a:endParaRPr b="1"/>
                    </a:p>
                    <a:p>
                      <a:pPr indent="0" lvl="0" marL="0" rtl="0" algn="ctr">
                        <a:spcBef>
                          <a:spcPts val="0"/>
                        </a:spcBef>
                        <a:spcAft>
                          <a:spcPts val="0"/>
                        </a:spcAft>
                        <a:buNone/>
                      </a:pPr>
                      <a:r>
                        <a:rPr b="1" lang="en-US">
                          <a:highlight>
                            <a:srgbClr val="FFF2CC"/>
                          </a:highlight>
                        </a:rPr>
                        <a:t>Target 9.25</a:t>
                      </a:r>
                      <a:endParaRPr b="1">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rtl="0" algn="ctr">
                        <a:spcBef>
                          <a:spcPts val="0"/>
                        </a:spcBef>
                        <a:spcAft>
                          <a:spcPts val="0"/>
                        </a:spcAft>
                        <a:buNone/>
                      </a:pPr>
                      <a:r>
                        <a:rPr b="1" lang="en-US"/>
                        <a:t>HS (11th)</a:t>
                      </a:r>
                      <a:endParaRPr b="1"/>
                    </a:p>
                    <a:p>
                      <a:pPr indent="0" lvl="0" marL="0" rtl="0" algn="ctr">
                        <a:spcBef>
                          <a:spcPts val="0"/>
                        </a:spcBef>
                        <a:spcAft>
                          <a:spcPts val="0"/>
                        </a:spcAft>
                        <a:buNone/>
                      </a:pPr>
                      <a:r>
                        <a:rPr b="1" lang="en-US">
                          <a:highlight>
                            <a:srgbClr val="FFF2CC"/>
                          </a:highlight>
                        </a:rPr>
                        <a:t>Target 28.04</a:t>
                      </a:r>
                      <a:endParaRPr b="1">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r>
              <a:tr h="311100">
                <a:tc>
                  <a:txBody>
                    <a:bodyPr/>
                    <a:lstStyle/>
                    <a:p>
                      <a:pPr indent="0" lvl="0" marL="0" rtl="0" algn="l">
                        <a:spcBef>
                          <a:spcPts val="0"/>
                        </a:spcBef>
                        <a:spcAft>
                          <a:spcPts val="0"/>
                        </a:spcAft>
                        <a:buNone/>
                      </a:pPr>
                      <a:r>
                        <a:rPr lang="en-US"/>
                        <a:t>23.79</a:t>
                      </a:r>
                      <a:endParaRPr/>
                    </a:p>
                  </a:txBody>
                  <a:tcPr marT="91425" marB="91425" marR="91425" marL="91425">
                    <a:solidFill>
                      <a:srgbClr val="F4CCCC"/>
                    </a:solidFill>
                  </a:tcPr>
                </a:tc>
                <a:tc>
                  <a:txBody>
                    <a:bodyPr/>
                    <a:lstStyle/>
                    <a:p>
                      <a:pPr indent="0" lvl="0" marL="0" rtl="0" algn="l">
                        <a:spcBef>
                          <a:spcPts val="0"/>
                        </a:spcBef>
                        <a:spcAft>
                          <a:spcPts val="0"/>
                        </a:spcAft>
                        <a:buNone/>
                      </a:pPr>
                      <a:r>
                        <a:rPr lang="en-US"/>
                        <a:t>21.23</a:t>
                      </a:r>
                      <a:endParaRPr/>
                    </a:p>
                  </a:txBody>
                  <a:tcPr marT="91425" marB="91425" marR="91425" marL="91425">
                    <a:solidFill>
                      <a:srgbClr val="F4CCCC"/>
                    </a:solidFill>
                  </a:tcPr>
                </a:tc>
                <a:tc>
                  <a:txBody>
                    <a:bodyPr/>
                    <a:lstStyle/>
                    <a:p>
                      <a:pPr indent="0" lvl="0" marL="0" rtl="0" algn="l">
                        <a:spcBef>
                          <a:spcPts val="0"/>
                        </a:spcBef>
                        <a:spcAft>
                          <a:spcPts val="0"/>
                        </a:spcAft>
                        <a:buNone/>
                      </a:pPr>
                      <a:r>
                        <a:rPr lang="en-US"/>
                        <a:t>31.04</a:t>
                      </a:r>
                      <a:endParaRPr/>
                    </a:p>
                  </a:txBody>
                  <a:tcPr marT="91425" marB="91425" marR="91425" marL="91425">
                    <a:lnR cap="flat" cmpd="sng" w="9525">
                      <a:solidFill>
                        <a:srgbClr val="9E9E9E"/>
                      </a:solidFill>
                      <a:prstDash val="solid"/>
                      <a:round/>
                      <a:headEnd len="sm" w="sm" type="none"/>
                      <a:tailEnd len="sm" w="sm" type="none"/>
                    </a:lnR>
                    <a:solidFill>
                      <a:srgbClr val="F4CCCC"/>
                    </a:solidFill>
                  </a:tcPr>
                </a:tc>
                <a:tc>
                  <a:txBody>
                    <a:bodyPr/>
                    <a:lstStyle/>
                    <a:p>
                      <a:pPr indent="0" lvl="0" marL="0" rtl="0" algn="l">
                        <a:spcBef>
                          <a:spcPts val="0"/>
                        </a:spcBef>
                        <a:spcAft>
                          <a:spcPts val="0"/>
                        </a:spcAft>
                        <a:buNone/>
                      </a:pPr>
                      <a:r>
                        <a:rPr lang="en-US"/>
                        <a:t>17.57</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rtl="0" algn="l">
                        <a:spcBef>
                          <a:spcPts val="0"/>
                        </a:spcBef>
                        <a:spcAft>
                          <a:spcPts val="0"/>
                        </a:spcAft>
                        <a:buNone/>
                      </a:pPr>
                      <a:r>
                        <a:rPr lang="en-US"/>
                        <a:t>14.81</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rtl="0" algn="l">
                        <a:spcBef>
                          <a:spcPts val="0"/>
                        </a:spcBef>
                        <a:spcAft>
                          <a:spcPts val="0"/>
                        </a:spcAft>
                        <a:buNone/>
                      </a:pPr>
                      <a:r>
                        <a:rPr lang="en-US"/>
                        <a:t>9.15</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rtl="0" algn="l">
                        <a:spcBef>
                          <a:spcPts val="0"/>
                        </a:spcBef>
                        <a:spcAft>
                          <a:spcPts val="0"/>
                        </a:spcAft>
                        <a:buNone/>
                      </a:pPr>
                      <a:r>
                        <a:rPr lang="en-US">
                          <a:solidFill>
                            <a:schemeClr val="dk2"/>
                          </a:solidFill>
                        </a:rPr>
                        <a:t>Would not have Met Target</a:t>
                      </a:r>
                      <a:endParaRPr/>
                    </a:p>
                  </a:txBody>
                  <a:tcPr marT="91425" marB="91425" marR="91425" marL="91425">
                    <a:lnB cap="flat" cmpd="sng" w="9525">
                      <a:solidFill>
                        <a:srgbClr val="9E9E9E"/>
                      </a:solidFill>
                      <a:prstDash val="solid"/>
                      <a:round/>
                      <a:headEnd len="sm" w="sm" type="none"/>
                      <a:tailEnd len="sm" w="sm" type="none"/>
                    </a:lnB>
                    <a:solidFill>
                      <a:srgbClr val="F4CCCC"/>
                    </a:solidFill>
                  </a:tcPr>
                </a:tc>
                <a:tc>
                  <a:txBody>
                    <a:bodyPr/>
                    <a:lstStyle/>
                    <a:p>
                      <a:pPr indent="0" lvl="0" marL="0" rtl="0" algn="l">
                        <a:spcBef>
                          <a:spcPts val="0"/>
                        </a:spcBef>
                        <a:spcAft>
                          <a:spcPts val="0"/>
                        </a:spcAft>
                        <a:buNone/>
                      </a:pPr>
                      <a:r>
                        <a:rPr lang="en-US">
                          <a:solidFill>
                            <a:schemeClr val="dk2"/>
                          </a:solidFill>
                        </a:rPr>
                        <a:t>Would not have Met Target</a:t>
                      </a:r>
                      <a:endParaRPr/>
                    </a:p>
                  </a:txBody>
                  <a:tcPr marT="91425" marB="91425" marR="91425" marL="91425">
                    <a:lnB cap="flat" cmpd="sng" w="9525">
                      <a:solidFill>
                        <a:srgbClr val="9E9E9E"/>
                      </a:solidFill>
                      <a:prstDash val="solid"/>
                      <a:round/>
                      <a:headEnd len="sm" w="sm" type="none"/>
                      <a:tailEnd len="sm" w="sm" type="none"/>
                    </a:lnB>
                    <a:solidFill>
                      <a:srgbClr val="F4CCCC"/>
                    </a:solidFill>
                  </a:tcPr>
                </a:tc>
                <a:tc>
                  <a:txBody>
                    <a:bodyPr/>
                    <a:lstStyle/>
                    <a:p>
                      <a:pPr indent="0" lvl="0" marL="0" rtl="0" algn="l">
                        <a:spcBef>
                          <a:spcPts val="0"/>
                        </a:spcBef>
                        <a:spcAft>
                          <a:spcPts val="0"/>
                        </a:spcAft>
                        <a:buNone/>
                      </a:pPr>
                      <a:r>
                        <a:rPr lang="en-US">
                          <a:solidFill>
                            <a:schemeClr val="dk2"/>
                          </a:solidFill>
                        </a:rPr>
                        <a:t>Would not have Met Target</a:t>
                      </a:r>
                      <a:endParaRPr/>
                    </a:p>
                  </a:txBody>
                  <a:tcPr marT="91425" marB="91425" marR="91425" marL="91425">
                    <a:lnB cap="flat" cmpd="sng" w="9525">
                      <a:solidFill>
                        <a:srgbClr val="9E9E9E"/>
                      </a:solidFill>
                      <a:prstDash val="solid"/>
                      <a:round/>
                      <a:headEnd len="sm" w="sm" type="none"/>
                      <a:tailEnd len="sm" w="sm" type="none"/>
                    </a:lnB>
                    <a:solidFill>
                      <a:srgbClr val="F4CCCC"/>
                    </a:solidFill>
                  </a:tcPr>
                </a:tc>
                <a:tc>
                  <a:txBody>
                    <a:bodyPr/>
                    <a:lstStyle/>
                    <a:p>
                      <a:pPr indent="0" lvl="0" marL="0" rtl="0" algn="l">
                        <a:spcBef>
                          <a:spcPts val="0"/>
                        </a:spcBef>
                        <a:spcAft>
                          <a:spcPts val="0"/>
                        </a:spcAft>
                        <a:buNone/>
                      </a:pPr>
                      <a:r>
                        <a:rPr lang="en-US">
                          <a:solidFill>
                            <a:schemeClr val="dk2"/>
                          </a:solidFill>
                        </a:rPr>
                        <a:t>Did Not Meet Target</a:t>
                      </a:r>
                      <a:endParaRPr/>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rtl="0" algn="l">
                        <a:spcBef>
                          <a:spcPts val="0"/>
                        </a:spcBef>
                        <a:spcAft>
                          <a:spcPts val="0"/>
                        </a:spcAft>
                        <a:buNone/>
                      </a:pPr>
                      <a:r>
                        <a:rPr lang="en-US">
                          <a:solidFill>
                            <a:schemeClr val="dk2"/>
                          </a:solidFill>
                        </a:rPr>
                        <a:t>Did Not Meet Target</a:t>
                      </a:r>
                      <a:endParaRPr/>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rtl="0" algn="l">
                        <a:spcBef>
                          <a:spcPts val="0"/>
                        </a:spcBef>
                        <a:spcAft>
                          <a:spcPts val="0"/>
                        </a:spcAft>
                        <a:buNone/>
                      </a:pPr>
                      <a:r>
                        <a:rPr lang="en-US">
                          <a:solidFill>
                            <a:schemeClr val="dk2"/>
                          </a:solidFill>
                        </a:rPr>
                        <a:t>Met </a:t>
                      </a:r>
                      <a:r>
                        <a:rPr lang="en-US">
                          <a:solidFill>
                            <a:schemeClr val="dk2"/>
                          </a:solidFill>
                        </a:rPr>
                        <a:t>Target</a:t>
                      </a:r>
                      <a:endParaRPr>
                        <a:solidFill>
                          <a:schemeClr val="dk2"/>
                        </a:solidFill>
                      </a:endParaRPr>
                    </a:p>
                    <a:p>
                      <a:pPr indent="0" lvl="0" marL="0" rtl="0" algn="l">
                        <a:spcBef>
                          <a:spcPts val="0"/>
                        </a:spcBef>
                        <a:spcAft>
                          <a:spcPts val="0"/>
                        </a:spcAft>
                        <a:buNone/>
                      </a:pPr>
                      <a:r>
                        <a:t/>
                      </a:r>
                      <a:endParaRPr/>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rtl="0" algn="l">
                        <a:spcBef>
                          <a:spcPts val="0"/>
                        </a:spcBef>
                        <a:spcAft>
                          <a:spcPts val="0"/>
                        </a:spcAft>
                        <a:buNone/>
                      </a:pPr>
                      <a:r>
                        <a:rPr lang="en-US"/>
                        <a:t>Results by LEA are still in progress</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rtl="0" algn="l">
                        <a:spcBef>
                          <a:spcPts val="0"/>
                        </a:spcBef>
                        <a:spcAft>
                          <a:spcPts val="0"/>
                        </a:spcAft>
                        <a:buNone/>
                      </a:pPr>
                      <a:r>
                        <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rtl="0" algn="l">
                        <a:spcBef>
                          <a:spcPts val="0"/>
                        </a:spcBef>
                        <a:spcAft>
                          <a:spcPts val="0"/>
                        </a:spcAft>
                        <a:buNone/>
                      </a:pPr>
                      <a:r>
                        <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rtl="0" algn="l">
                        <a:spcBef>
                          <a:spcPts val="0"/>
                        </a:spcBef>
                        <a:spcAft>
                          <a:spcPts val="0"/>
                        </a:spcAft>
                        <a:buNone/>
                      </a:pPr>
                      <a:r>
                        <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rtl="0" algn="l">
                        <a:spcBef>
                          <a:spcPts val="0"/>
                        </a:spcBef>
                        <a:spcAft>
                          <a:spcPts val="0"/>
                        </a:spcAft>
                        <a:buNone/>
                      </a:pPr>
                      <a:r>
                        <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rtl="0" algn="l">
                        <a:spcBef>
                          <a:spcPts val="0"/>
                        </a:spcBef>
                        <a:spcAft>
                          <a:spcPts val="0"/>
                        </a:spcAft>
                        <a:buNone/>
                      </a:pPr>
                      <a:r>
                        <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r>
              <a:tr h="311100">
                <a:tc>
                  <a:txBody>
                    <a:bodyPr/>
                    <a:lstStyle/>
                    <a:p>
                      <a:pPr indent="0" lvl="0" marL="0" rtl="0" algn="l">
                        <a:spcBef>
                          <a:spcPts val="0"/>
                        </a:spcBef>
                        <a:spcAft>
                          <a:spcPts val="0"/>
                        </a:spcAft>
                        <a:buNone/>
                      </a:pPr>
                      <a:r>
                        <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rtl="0" algn="l">
                        <a:spcBef>
                          <a:spcPts val="0"/>
                        </a:spcBef>
                        <a:spcAft>
                          <a:spcPts val="0"/>
                        </a:spcAft>
                        <a:buNone/>
                      </a:pPr>
                      <a:r>
                        <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rtl="0" algn="l">
                        <a:spcBef>
                          <a:spcPts val="0"/>
                        </a:spcBef>
                        <a:spcAft>
                          <a:spcPts val="0"/>
                        </a:spcAft>
                        <a:buNone/>
                      </a:pPr>
                      <a:r>
                        <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rtl="0" algn="l">
                        <a:spcBef>
                          <a:spcPts val="0"/>
                        </a:spcBef>
                        <a:spcAft>
                          <a:spcPts val="0"/>
                        </a:spcAft>
                        <a:buNone/>
                      </a:pPr>
                      <a:r>
                        <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rtl="0" algn="l">
                        <a:spcBef>
                          <a:spcPts val="0"/>
                        </a:spcBef>
                        <a:spcAft>
                          <a:spcPts val="0"/>
                        </a:spcAft>
                        <a:buNone/>
                      </a:pPr>
                      <a:r>
                        <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rtl="0" algn="l">
                        <a:spcBef>
                          <a:spcPts val="0"/>
                        </a:spcBef>
                        <a:spcAft>
                          <a:spcPts val="0"/>
                        </a:spcAft>
                        <a:buNone/>
                      </a:pPr>
                      <a:r>
                        <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1" name="Shape 711"/>
        <p:cNvGrpSpPr/>
        <p:nvPr/>
      </p:nvGrpSpPr>
      <p:grpSpPr>
        <a:xfrm>
          <a:off x="0" y="0"/>
          <a:ext cx="0" cy="0"/>
          <a:chOff x="0" y="0"/>
          <a:chExt cx="0" cy="0"/>
        </a:xfrm>
      </p:grpSpPr>
      <p:sp>
        <p:nvSpPr>
          <p:cNvPr id="712" name="Google Shape;712;g336ddb40caf_1_2416"/>
          <p:cNvSpPr txBox="1"/>
          <p:nvPr>
            <p:ph type="title"/>
          </p:nvPr>
        </p:nvSpPr>
        <p:spPr>
          <a:xfrm>
            <a:off x="415600" y="390467"/>
            <a:ext cx="11360700" cy="1068000"/>
          </a:xfrm>
          <a:prstGeom prst="rect">
            <a:avLst/>
          </a:prstGeom>
        </p:spPr>
        <p:txBody>
          <a:bodyPr anchorCtr="0" anchor="b" bIns="45700" lIns="91425" spcFirstLastPara="1" rIns="91425" wrap="square" tIns="45700">
            <a:normAutofit/>
          </a:bodyPr>
          <a:lstStyle/>
          <a:p>
            <a:pPr indent="0" lvl="0" marL="0" rtl="0" algn="l">
              <a:spcBef>
                <a:spcPts val="0"/>
              </a:spcBef>
              <a:spcAft>
                <a:spcPts val="0"/>
              </a:spcAft>
              <a:buClr>
                <a:schemeClr val="lt1"/>
              </a:buClr>
              <a:buSzPts val="4000"/>
              <a:buFont typeface="Calibri"/>
              <a:buNone/>
            </a:pPr>
            <a:r>
              <a:rPr lang="en-US"/>
              <a:t>SPP/APR Indicator 5 – Learning Environments</a:t>
            </a:r>
            <a:endParaRPr/>
          </a:p>
        </p:txBody>
      </p:sp>
      <p:sp>
        <p:nvSpPr>
          <p:cNvPr id="713" name="Google Shape;713;g336ddb40caf_1_2416"/>
          <p:cNvSpPr txBox="1"/>
          <p:nvPr>
            <p:ph idx="12" type="sldNum"/>
          </p:nvPr>
        </p:nvSpPr>
        <p:spPr>
          <a:xfrm>
            <a:off x="11296610" y="6217622"/>
            <a:ext cx="731700" cy="5247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grpSp>
        <p:nvGrpSpPr>
          <p:cNvPr id="714" name="Google Shape;714;g336ddb40caf_1_2416"/>
          <p:cNvGrpSpPr/>
          <p:nvPr/>
        </p:nvGrpSpPr>
        <p:grpSpPr>
          <a:xfrm>
            <a:off x="314073" y="4617577"/>
            <a:ext cx="11360667" cy="979407"/>
            <a:chOff x="1593000" y="2322568"/>
            <a:chExt cx="5957975" cy="643500"/>
          </a:xfrm>
        </p:grpSpPr>
        <p:sp>
          <p:nvSpPr>
            <p:cNvPr id="715" name="Google Shape;715;g336ddb40caf_1_2416"/>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716" name="Google Shape;716;g336ddb40caf_1_2416"/>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717" name="Google Shape;717;g336ddb40caf_1_2416"/>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718" name="Google Shape;718;g336ddb40caf_1_2416"/>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rtl="0" algn="ctr">
                <a:lnSpc>
                  <a:spcPct val="115000"/>
                </a:lnSpc>
                <a:spcBef>
                  <a:spcPts val="0"/>
                </a:spcBef>
                <a:spcAft>
                  <a:spcPts val="0"/>
                </a:spcAft>
                <a:buNone/>
              </a:pPr>
              <a:r>
                <a:rPr lang="en-US" sz="2400">
                  <a:solidFill>
                    <a:srgbClr val="FFFFFF"/>
                  </a:solidFill>
                  <a:latin typeface="Roboto Medium"/>
                  <a:ea typeface="Roboto Medium"/>
                  <a:cs typeface="Roboto Medium"/>
                  <a:sym typeface="Roboto Medium"/>
                </a:rPr>
                <a:t>How?</a:t>
              </a:r>
              <a:endParaRPr sz="2800">
                <a:solidFill>
                  <a:srgbClr val="FFFFFF"/>
                </a:solidFill>
                <a:latin typeface="Roboto Medium"/>
                <a:ea typeface="Roboto Medium"/>
                <a:cs typeface="Roboto Medium"/>
                <a:sym typeface="Roboto Medium"/>
              </a:endParaRPr>
            </a:p>
          </p:txBody>
        </p:sp>
        <p:sp>
          <p:nvSpPr>
            <p:cNvPr id="719" name="Google Shape;719;g336ddb40caf_1_2416"/>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7000"/>
                </a:srgbClr>
              </a:outerShdw>
            </a:effectLst>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720" name="Google Shape;720;g336ddb40caf_1_2416"/>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rtl="0" algn="l">
                <a:lnSpc>
                  <a:spcPct val="90000"/>
                </a:lnSpc>
                <a:spcBef>
                  <a:spcPts val="300"/>
                </a:spcBef>
                <a:spcAft>
                  <a:spcPts val="0"/>
                </a:spcAft>
                <a:buClr>
                  <a:srgbClr val="147B81"/>
                </a:buClr>
                <a:buSzPts val="1300"/>
                <a:buFont typeface="Roboto"/>
                <a:buChar char="●"/>
              </a:pPr>
              <a:r>
                <a:rPr b="1" lang="en-US">
                  <a:solidFill>
                    <a:srgbClr val="147B81"/>
                  </a:solidFill>
                  <a:latin typeface="Roboto"/>
                  <a:ea typeface="Roboto"/>
                  <a:cs typeface="Roboto"/>
                  <a:sym typeface="Roboto"/>
                </a:rPr>
                <a:t>Data is submitted to Nova by the </a:t>
              </a:r>
              <a:r>
                <a:rPr b="1" lang="en-US">
                  <a:solidFill>
                    <a:srgbClr val="147B81"/>
                  </a:solidFill>
                  <a:latin typeface="Roboto"/>
                  <a:ea typeface="Roboto"/>
                  <a:cs typeface="Roboto"/>
                  <a:sym typeface="Roboto"/>
                </a:rPr>
                <a:t>districts</a:t>
              </a:r>
              <a:r>
                <a:rPr b="1" lang="en-US">
                  <a:solidFill>
                    <a:srgbClr val="147B81"/>
                  </a:solidFill>
                  <a:latin typeface="Roboto"/>
                  <a:ea typeface="Roboto"/>
                  <a:cs typeface="Roboto"/>
                  <a:sym typeface="Roboto"/>
                </a:rPr>
                <a:t>.</a:t>
              </a:r>
              <a:endParaRPr b="1" sz="1300">
                <a:solidFill>
                  <a:srgbClr val="1B786F"/>
                </a:solidFill>
                <a:latin typeface="Roboto"/>
                <a:ea typeface="Roboto"/>
                <a:cs typeface="Roboto"/>
                <a:sym typeface="Roboto"/>
              </a:endParaRPr>
            </a:p>
          </p:txBody>
        </p:sp>
      </p:grpSp>
      <p:grpSp>
        <p:nvGrpSpPr>
          <p:cNvPr id="721" name="Google Shape;721;g336ddb40caf_1_2416"/>
          <p:cNvGrpSpPr/>
          <p:nvPr/>
        </p:nvGrpSpPr>
        <p:grpSpPr>
          <a:xfrm>
            <a:off x="314073" y="2079148"/>
            <a:ext cx="11360667" cy="2538414"/>
            <a:chOff x="1593000" y="2322568"/>
            <a:chExt cx="5957975" cy="643500"/>
          </a:xfrm>
        </p:grpSpPr>
        <p:sp>
          <p:nvSpPr>
            <p:cNvPr id="722" name="Google Shape;722;g336ddb40caf_1_2416"/>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723" name="Google Shape;723;g336ddb40caf_1_2416"/>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724" name="Google Shape;724;g336ddb40caf_1_2416"/>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725" name="Google Shape;725;g336ddb40caf_1_2416"/>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rtl="0" algn="ctr">
                <a:lnSpc>
                  <a:spcPct val="115000"/>
                </a:lnSpc>
                <a:spcBef>
                  <a:spcPts val="0"/>
                </a:spcBef>
                <a:spcAft>
                  <a:spcPts val="0"/>
                </a:spcAft>
                <a:buNone/>
              </a:pPr>
              <a:r>
                <a:rPr lang="en-US" sz="2400">
                  <a:solidFill>
                    <a:srgbClr val="FFFFFF"/>
                  </a:solidFill>
                  <a:latin typeface="Roboto Medium"/>
                  <a:ea typeface="Roboto Medium"/>
                  <a:cs typeface="Roboto Medium"/>
                  <a:sym typeface="Roboto Medium"/>
                </a:rPr>
                <a:t>What?</a:t>
              </a:r>
              <a:endParaRPr sz="2400">
                <a:solidFill>
                  <a:srgbClr val="FFFFFF"/>
                </a:solidFill>
                <a:latin typeface="Roboto"/>
                <a:ea typeface="Roboto"/>
                <a:cs typeface="Roboto"/>
                <a:sym typeface="Roboto"/>
              </a:endParaRPr>
            </a:p>
          </p:txBody>
        </p:sp>
        <p:sp>
          <p:nvSpPr>
            <p:cNvPr id="726" name="Google Shape;726;g336ddb40caf_1_2416"/>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7000"/>
                </a:srgbClr>
              </a:outerShdw>
            </a:effectLst>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727" name="Google Shape;727;g336ddb40caf_1_2416"/>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rtl="0" algn="l">
                <a:lnSpc>
                  <a:spcPct val="90000"/>
                </a:lnSpc>
                <a:spcBef>
                  <a:spcPts val="300"/>
                </a:spcBef>
                <a:spcAft>
                  <a:spcPts val="0"/>
                </a:spcAft>
                <a:buClr>
                  <a:srgbClr val="147B81"/>
                </a:buClr>
                <a:buSzPts val="1300"/>
                <a:buFont typeface="Roboto"/>
                <a:buChar char="●"/>
              </a:pPr>
              <a:r>
                <a:rPr b="1" lang="en-US" sz="1300">
                  <a:solidFill>
                    <a:srgbClr val="147B81"/>
                  </a:solidFill>
                  <a:latin typeface="Roboto"/>
                  <a:ea typeface="Roboto"/>
                  <a:cs typeface="Roboto"/>
                  <a:sym typeface="Roboto"/>
                </a:rPr>
                <a:t>Percent of children with IEPs aged 5 who are enrolled in kindergarten and aged 6 through 21 served:</a:t>
              </a:r>
              <a:endParaRPr b="1" sz="1300">
                <a:solidFill>
                  <a:srgbClr val="147B81"/>
                </a:solidFill>
                <a:latin typeface="Roboto"/>
                <a:ea typeface="Roboto"/>
                <a:cs typeface="Roboto"/>
                <a:sym typeface="Roboto"/>
              </a:endParaRPr>
            </a:p>
            <a:p>
              <a:pPr indent="-387350" lvl="1" marL="1219200" rtl="0" algn="l">
                <a:lnSpc>
                  <a:spcPct val="90000"/>
                </a:lnSpc>
                <a:spcBef>
                  <a:spcPts val="300"/>
                </a:spcBef>
                <a:spcAft>
                  <a:spcPts val="0"/>
                </a:spcAft>
                <a:buClr>
                  <a:srgbClr val="147B81"/>
                </a:buClr>
                <a:buSzPts val="1300"/>
                <a:buFont typeface="Roboto"/>
                <a:buChar char="○"/>
              </a:pPr>
              <a:r>
                <a:rPr b="1" lang="en-US" sz="1300">
                  <a:solidFill>
                    <a:srgbClr val="147B81"/>
                  </a:solidFill>
                  <a:latin typeface="Roboto"/>
                  <a:ea typeface="Roboto"/>
                  <a:cs typeface="Roboto"/>
                  <a:sym typeface="Roboto"/>
                </a:rPr>
                <a:t>A. Inside the regular class 80% or more of the day;</a:t>
              </a:r>
              <a:endParaRPr b="1" sz="1300">
                <a:solidFill>
                  <a:srgbClr val="147B81"/>
                </a:solidFill>
                <a:latin typeface="Roboto"/>
                <a:ea typeface="Roboto"/>
                <a:cs typeface="Roboto"/>
                <a:sym typeface="Roboto"/>
              </a:endParaRPr>
            </a:p>
            <a:p>
              <a:pPr indent="-387350" lvl="1" marL="1219200" rtl="0" algn="l">
                <a:lnSpc>
                  <a:spcPct val="90000"/>
                </a:lnSpc>
                <a:spcBef>
                  <a:spcPts val="300"/>
                </a:spcBef>
                <a:spcAft>
                  <a:spcPts val="0"/>
                </a:spcAft>
                <a:buClr>
                  <a:srgbClr val="147B81"/>
                </a:buClr>
                <a:buSzPts val="1300"/>
                <a:buFont typeface="Roboto"/>
                <a:buChar char="○"/>
              </a:pPr>
              <a:r>
                <a:rPr b="1" lang="en-US" sz="1300">
                  <a:solidFill>
                    <a:srgbClr val="147B81"/>
                  </a:solidFill>
                  <a:latin typeface="Roboto"/>
                  <a:ea typeface="Roboto"/>
                  <a:cs typeface="Roboto"/>
                  <a:sym typeface="Roboto"/>
                </a:rPr>
                <a:t>B. Inside the regular class less than 40% of the day; and</a:t>
              </a:r>
              <a:endParaRPr b="1" sz="1300">
                <a:solidFill>
                  <a:srgbClr val="147B81"/>
                </a:solidFill>
                <a:latin typeface="Roboto"/>
                <a:ea typeface="Roboto"/>
                <a:cs typeface="Roboto"/>
                <a:sym typeface="Roboto"/>
              </a:endParaRPr>
            </a:p>
            <a:p>
              <a:pPr indent="-387350" lvl="1" marL="1219200" rtl="0" algn="l">
                <a:lnSpc>
                  <a:spcPct val="90000"/>
                </a:lnSpc>
                <a:spcBef>
                  <a:spcPts val="300"/>
                </a:spcBef>
                <a:spcAft>
                  <a:spcPts val="0"/>
                </a:spcAft>
                <a:buClr>
                  <a:srgbClr val="147B81"/>
                </a:buClr>
                <a:buSzPts val="1300"/>
                <a:buFont typeface="Roboto"/>
                <a:buChar char="○"/>
              </a:pPr>
              <a:r>
                <a:rPr b="1" lang="en-US" sz="1300">
                  <a:solidFill>
                    <a:srgbClr val="147B81"/>
                  </a:solidFill>
                  <a:latin typeface="Roboto"/>
                  <a:ea typeface="Roboto"/>
                  <a:cs typeface="Roboto"/>
                  <a:sym typeface="Roboto"/>
                </a:rPr>
                <a:t>C. In separate schools, residential facilities, or homebound/hospital placements.</a:t>
              </a:r>
              <a:endParaRPr b="1" sz="1300">
                <a:solidFill>
                  <a:srgbClr val="147B81"/>
                </a:solidFill>
                <a:latin typeface="Roboto"/>
                <a:ea typeface="Roboto"/>
                <a:cs typeface="Roboto"/>
                <a:sym typeface="Roboto"/>
              </a:endParaRPr>
            </a:p>
            <a:p>
              <a:pPr indent="-387350" lvl="0" marL="609600" rtl="0" algn="l">
                <a:lnSpc>
                  <a:spcPct val="90000"/>
                </a:lnSpc>
                <a:spcBef>
                  <a:spcPts val="300"/>
                </a:spcBef>
                <a:spcAft>
                  <a:spcPts val="0"/>
                </a:spcAft>
                <a:buClr>
                  <a:srgbClr val="147B81"/>
                </a:buClr>
                <a:buSzPts val="1300"/>
                <a:buFont typeface="Roboto"/>
                <a:buChar char="●"/>
              </a:pPr>
              <a:r>
                <a:rPr b="1" lang="en-US" sz="1300">
                  <a:solidFill>
                    <a:srgbClr val="147B81"/>
                  </a:solidFill>
                  <a:latin typeface="Roboto"/>
                  <a:ea typeface="Roboto"/>
                  <a:cs typeface="Roboto"/>
                  <a:sym typeface="Roboto"/>
                </a:rPr>
                <a:t>States must report five-year-old children with disabilities who are enrolled in kindergarten in this indicator. Five-year-old children with disabilities who are enrolled in preschool programs are included in Indicator 6.</a:t>
              </a:r>
              <a:endParaRPr sz="2200">
                <a:solidFill>
                  <a:srgbClr val="3A3D4B"/>
                </a:solidFill>
                <a:latin typeface="Calibri"/>
                <a:ea typeface="Calibri"/>
                <a:cs typeface="Calibri"/>
                <a:sym typeface="Calibri"/>
              </a:endParaRPr>
            </a:p>
          </p:txBody>
        </p:sp>
      </p:gr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2" name="Shape 732"/>
        <p:cNvGrpSpPr/>
        <p:nvPr/>
      </p:nvGrpSpPr>
      <p:grpSpPr>
        <a:xfrm>
          <a:off x="0" y="0"/>
          <a:ext cx="0" cy="0"/>
          <a:chOff x="0" y="0"/>
          <a:chExt cx="0" cy="0"/>
        </a:xfrm>
      </p:grpSpPr>
      <p:sp>
        <p:nvSpPr>
          <p:cNvPr id="733" name="Google Shape;733;g365e1c4e558_0_74"/>
          <p:cNvSpPr txBox="1"/>
          <p:nvPr>
            <p:ph type="title"/>
          </p:nvPr>
        </p:nvSpPr>
        <p:spPr>
          <a:xfrm>
            <a:off x="1295400" y="255134"/>
            <a:ext cx="9601200" cy="1036800"/>
          </a:xfrm>
          <a:prstGeom prst="rect">
            <a:avLst/>
          </a:prstGeom>
        </p:spPr>
        <p:txBody>
          <a:bodyPr anchorCtr="0" anchor="b" bIns="45700" lIns="91425" spcFirstLastPara="1" rIns="91425" wrap="square" tIns="45700">
            <a:normAutofit/>
          </a:bodyPr>
          <a:lstStyle/>
          <a:p>
            <a:pPr indent="0" lvl="0" marL="0" rtl="0" algn="l">
              <a:spcBef>
                <a:spcPts val="0"/>
              </a:spcBef>
              <a:spcAft>
                <a:spcPts val="0"/>
              </a:spcAft>
              <a:buClr>
                <a:schemeClr val="dk2"/>
              </a:buClr>
              <a:buSzPts val="1100"/>
              <a:buFont typeface="Arial"/>
              <a:buNone/>
            </a:pPr>
            <a:r>
              <a:rPr lang="en-US"/>
              <a:t>SPP/APR Indicator 5 – Learning Environments</a:t>
            </a:r>
            <a:endParaRPr/>
          </a:p>
        </p:txBody>
      </p:sp>
      <p:sp>
        <p:nvSpPr>
          <p:cNvPr id="734" name="Google Shape;734;g365e1c4e558_0_74"/>
          <p:cNvSpPr txBox="1"/>
          <p:nvPr>
            <p:ph idx="12" type="sldNum"/>
          </p:nvPr>
        </p:nvSpPr>
        <p:spPr>
          <a:xfrm>
            <a:off x="9525000" y="6374999"/>
            <a:ext cx="1371600" cy="2742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graphicFrame>
        <p:nvGraphicFramePr>
          <p:cNvPr id="735" name="Google Shape;735;g365e1c4e558_0_74"/>
          <p:cNvGraphicFramePr/>
          <p:nvPr/>
        </p:nvGraphicFramePr>
        <p:xfrm>
          <a:off x="952500" y="2197100"/>
          <a:ext cx="3000000" cy="3000000"/>
        </p:xfrm>
        <a:graphic>
          <a:graphicData uri="http://schemas.openxmlformats.org/drawingml/2006/table">
            <a:tbl>
              <a:tblPr>
                <a:noFill/>
                <a:tableStyleId>{A5C895D4-C0FD-4677-876E-2A6D97F05401}</a:tableStyleId>
              </a:tblPr>
              <a:tblGrid>
                <a:gridCol w="3429000"/>
                <a:gridCol w="3429000"/>
                <a:gridCol w="3429000"/>
              </a:tblGrid>
              <a:tr h="381000">
                <a:tc gridSpan="3">
                  <a:txBody>
                    <a:bodyPr/>
                    <a:lstStyle/>
                    <a:p>
                      <a:pPr indent="0" lvl="0" marL="0" rtl="0" algn="ctr">
                        <a:lnSpc>
                          <a:spcPct val="90000"/>
                        </a:lnSpc>
                        <a:spcBef>
                          <a:spcPts val="0"/>
                        </a:spcBef>
                        <a:spcAft>
                          <a:spcPts val="0"/>
                        </a:spcAft>
                        <a:buNone/>
                      </a:pPr>
                      <a:r>
                        <a:rPr b="1" lang="en-US" sz="2400">
                          <a:solidFill>
                            <a:srgbClr val="ECECEC"/>
                          </a:solidFill>
                          <a:latin typeface="Cambria"/>
                          <a:ea typeface="Cambria"/>
                          <a:cs typeface="Cambria"/>
                          <a:sym typeface="Cambria"/>
                        </a:rPr>
                        <a:t>2020 to 2025 Calculation Information</a:t>
                      </a:r>
                      <a:endParaRPr/>
                    </a:p>
                  </a:txBody>
                  <a:tcPr marT="91425" marB="91425" marR="91425" marL="91425" anchor="ctr">
                    <a:lnL cap="flat" cmpd="sng" w="9525">
                      <a:solidFill>
                        <a:srgbClr val="9E9E9E"/>
                      </a:solidFill>
                      <a:prstDash val="solid"/>
                      <a:round/>
                      <a:headEnd len="sm" w="sm" type="none"/>
                      <a:tailEnd len="sm" w="sm" type="none"/>
                    </a:lnL>
                    <a:lnT cap="flat" cmpd="sng" w="9525">
                      <a:solidFill>
                        <a:srgbClr val="9E9E9E"/>
                      </a:solidFill>
                      <a:prstDash val="solid"/>
                      <a:round/>
                      <a:headEnd len="sm" w="sm" type="none"/>
                      <a:tailEnd len="sm" w="sm" type="none"/>
                    </a:lnT>
                    <a:solidFill>
                      <a:srgbClr val="147B81"/>
                    </a:solidFill>
                  </a:tcPr>
                </a:tc>
                <a:tc hMerge="1"/>
                <a:tc hMerge="1"/>
              </a:tr>
              <a:tr h="381000">
                <a:tc>
                  <a:txBody>
                    <a:bodyPr/>
                    <a:lstStyle/>
                    <a:p>
                      <a:pPr indent="0" lvl="0" marL="0" rtl="0" algn="ctr">
                        <a:spcBef>
                          <a:spcPts val="0"/>
                        </a:spcBef>
                        <a:spcAft>
                          <a:spcPts val="0"/>
                        </a:spcAft>
                        <a:buNone/>
                      </a:pPr>
                      <a:r>
                        <a:rPr b="1" lang="en-US" sz="1600">
                          <a:solidFill>
                            <a:schemeClr val="lt2"/>
                          </a:solidFill>
                          <a:latin typeface="Cambria"/>
                          <a:ea typeface="Cambria"/>
                          <a:cs typeface="Cambria"/>
                          <a:sym typeface="Cambria"/>
                        </a:rPr>
                        <a:t>A. Inside the regular class 80% or more of the day</a:t>
                      </a:r>
                      <a:endParaRPr b="1" sz="1600">
                        <a:solidFill>
                          <a:schemeClr val="lt2"/>
                        </a:solidFill>
                        <a:latin typeface="Cambria"/>
                        <a:ea typeface="Cambria"/>
                        <a:cs typeface="Cambria"/>
                        <a:sym typeface="Cambria"/>
                      </a:endParaRPr>
                    </a:p>
                  </a:txBody>
                  <a:tcPr marT="91425" marB="91425" marR="91425" marL="91425">
                    <a:solidFill>
                      <a:srgbClr val="147B81"/>
                    </a:solidFill>
                  </a:tcPr>
                </a:tc>
                <a:tc>
                  <a:txBody>
                    <a:bodyPr/>
                    <a:lstStyle/>
                    <a:p>
                      <a:pPr indent="0" lvl="0" marL="0" rtl="0" algn="ctr">
                        <a:spcBef>
                          <a:spcPts val="0"/>
                        </a:spcBef>
                        <a:spcAft>
                          <a:spcPts val="0"/>
                        </a:spcAft>
                        <a:buNone/>
                      </a:pPr>
                      <a:r>
                        <a:rPr b="1" lang="en-US" sz="1600">
                          <a:solidFill>
                            <a:schemeClr val="lt2"/>
                          </a:solidFill>
                          <a:latin typeface="Cambria"/>
                          <a:ea typeface="Cambria"/>
                          <a:cs typeface="Cambria"/>
                          <a:sym typeface="Cambria"/>
                        </a:rPr>
                        <a:t>B. Inside the regular class less than 40% of the day</a:t>
                      </a:r>
                      <a:endParaRPr b="1" sz="1600">
                        <a:solidFill>
                          <a:schemeClr val="lt2"/>
                        </a:solidFill>
                        <a:latin typeface="Cambria"/>
                        <a:ea typeface="Cambria"/>
                        <a:cs typeface="Cambria"/>
                        <a:sym typeface="Cambria"/>
                      </a:endParaRPr>
                    </a:p>
                  </a:txBody>
                  <a:tcPr marT="91425" marB="91425" marR="91425" marL="91425">
                    <a:solidFill>
                      <a:srgbClr val="147B81"/>
                    </a:solidFill>
                  </a:tcPr>
                </a:tc>
                <a:tc>
                  <a:txBody>
                    <a:bodyPr/>
                    <a:lstStyle/>
                    <a:p>
                      <a:pPr indent="0" lvl="0" marL="0" rtl="0" algn="ctr">
                        <a:spcBef>
                          <a:spcPts val="0"/>
                        </a:spcBef>
                        <a:spcAft>
                          <a:spcPts val="0"/>
                        </a:spcAft>
                        <a:buNone/>
                      </a:pPr>
                      <a:r>
                        <a:rPr b="1" lang="en-US" sz="1600">
                          <a:solidFill>
                            <a:schemeClr val="lt2"/>
                          </a:solidFill>
                          <a:latin typeface="Cambria"/>
                          <a:ea typeface="Cambria"/>
                          <a:cs typeface="Cambria"/>
                          <a:sym typeface="Cambria"/>
                        </a:rPr>
                        <a:t>C. In separate schools, residential facilities, or homebound/hospital placements</a:t>
                      </a:r>
                      <a:endParaRPr b="1" sz="1600">
                        <a:solidFill>
                          <a:schemeClr val="lt2"/>
                        </a:solidFill>
                        <a:latin typeface="Cambria"/>
                        <a:ea typeface="Cambria"/>
                        <a:cs typeface="Cambria"/>
                        <a:sym typeface="Cambria"/>
                      </a:endParaRPr>
                    </a:p>
                  </a:txBody>
                  <a:tcPr marT="91425" marB="91425" marR="91425" marL="91425">
                    <a:solidFill>
                      <a:srgbClr val="147B81"/>
                    </a:solidFill>
                  </a:tcPr>
                </a:tc>
              </a:tr>
              <a:tr h="381000">
                <a:tc>
                  <a:txBody>
                    <a:bodyPr/>
                    <a:lstStyle/>
                    <a:p>
                      <a:pPr indent="0" lvl="0" marL="0" rtl="0" algn="ctr">
                        <a:spcBef>
                          <a:spcPts val="0"/>
                        </a:spcBef>
                        <a:spcAft>
                          <a:spcPts val="0"/>
                        </a:spcAft>
                        <a:buNone/>
                      </a:pPr>
                      <a:r>
                        <a:rPr b="1" lang="en-US">
                          <a:latin typeface="Cambria"/>
                          <a:ea typeface="Cambria"/>
                          <a:cs typeface="Cambria"/>
                          <a:sym typeface="Cambria"/>
                        </a:rPr>
                        <a:t># of children with IEPs aged 5 who are enrolled in kindergarten and aged 6 through 21 served inside the regular class 80% or more of the day</a:t>
                      </a:r>
                      <a:endParaRPr b="1">
                        <a:latin typeface="Cambria"/>
                        <a:ea typeface="Cambria"/>
                        <a:cs typeface="Cambria"/>
                        <a:sym typeface="Cambria"/>
                      </a:endParaRPr>
                    </a:p>
                  </a:txBody>
                  <a:tcPr marT="91425" marB="91425" marR="91425" marL="91425">
                    <a:solidFill>
                      <a:srgbClr val="D0E0E3"/>
                    </a:solidFill>
                  </a:tcPr>
                </a:tc>
                <a:tc>
                  <a:txBody>
                    <a:bodyPr/>
                    <a:lstStyle/>
                    <a:p>
                      <a:pPr indent="0" lvl="0" marL="0" rtl="0" algn="ctr">
                        <a:spcBef>
                          <a:spcPts val="0"/>
                        </a:spcBef>
                        <a:spcAft>
                          <a:spcPts val="0"/>
                        </a:spcAft>
                        <a:buNone/>
                      </a:pPr>
                      <a:r>
                        <a:rPr b="1" lang="en-US">
                          <a:latin typeface="Cambria"/>
                          <a:ea typeface="Cambria"/>
                          <a:cs typeface="Cambria"/>
                          <a:sym typeface="Cambria"/>
                        </a:rPr>
                        <a:t># of children with IEPs aged 5 who are enrolled in kindergarten and aged 6 through 21 served inside the regular class less than 40% of the day</a:t>
                      </a:r>
                      <a:endParaRPr b="1">
                        <a:latin typeface="Cambria"/>
                        <a:ea typeface="Cambria"/>
                        <a:cs typeface="Cambria"/>
                        <a:sym typeface="Cambria"/>
                      </a:endParaRPr>
                    </a:p>
                  </a:txBody>
                  <a:tcPr marT="91425" marB="91425" marR="91425" marL="91425">
                    <a:solidFill>
                      <a:srgbClr val="D0E0E3"/>
                    </a:solidFill>
                  </a:tcPr>
                </a:tc>
                <a:tc>
                  <a:txBody>
                    <a:bodyPr/>
                    <a:lstStyle/>
                    <a:p>
                      <a:pPr indent="0" lvl="0" marL="0" rtl="0" algn="ctr">
                        <a:spcBef>
                          <a:spcPts val="0"/>
                        </a:spcBef>
                        <a:spcAft>
                          <a:spcPts val="0"/>
                        </a:spcAft>
                        <a:buNone/>
                      </a:pPr>
                      <a:r>
                        <a:rPr b="1" lang="en-US">
                          <a:latin typeface="Cambria"/>
                          <a:ea typeface="Cambria"/>
                          <a:cs typeface="Cambria"/>
                          <a:sym typeface="Cambria"/>
                        </a:rPr>
                        <a:t># of children with IEPs aged 5 who are enrolled in kindergarten and aged 6 through 21 served in separate schools, residential facilities, or homebound/hospital placements</a:t>
                      </a:r>
                      <a:endParaRPr b="1">
                        <a:latin typeface="Cambria"/>
                        <a:ea typeface="Cambria"/>
                        <a:cs typeface="Cambria"/>
                        <a:sym typeface="Cambria"/>
                      </a:endParaRPr>
                    </a:p>
                  </a:txBody>
                  <a:tcPr marT="91425" marB="91425" marR="91425" marL="91425">
                    <a:solidFill>
                      <a:srgbClr val="D0E0E3"/>
                    </a:solidFill>
                  </a:tcPr>
                </a:tc>
              </a:tr>
              <a:tr h="721325">
                <a:tc>
                  <a:txBody>
                    <a:bodyPr/>
                    <a:lstStyle/>
                    <a:p>
                      <a:pPr indent="0" lvl="0" marL="0" rtl="0" algn="ctr">
                        <a:spcBef>
                          <a:spcPts val="0"/>
                        </a:spcBef>
                        <a:spcAft>
                          <a:spcPts val="0"/>
                        </a:spcAft>
                        <a:buClr>
                          <a:schemeClr val="dk2"/>
                        </a:buClr>
                        <a:buSzPts val="1100"/>
                        <a:buFont typeface="Arial"/>
                        <a:buNone/>
                      </a:pPr>
                      <a:r>
                        <a:rPr b="1" lang="en-US">
                          <a:solidFill>
                            <a:schemeClr val="dk2"/>
                          </a:solidFill>
                          <a:latin typeface="Cambria"/>
                          <a:ea typeface="Cambria"/>
                          <a:cs typeface="Cambria"/>
                          <a:sym typeface="Cambria"/>
                        </a:rPr>
                        <a:t>total # of students aged 5 who are enrolled in kindergarten and aged 6 through 21 with IEPs</a:t>
                      </a:r>
                      <a:endParaRPr>
                        <a:latin typeface="Cambria"/>
                        <a:ea typeface="Cambria"/>
                        <a:cs typeface="Cambria"/>
                        <a:sym typeface="Cambria"/>
                      </a:endParaRPr>
                    </a:p>
                  </a:txBody>
                  <a:tcPr marT="91425" marB="91425" marR="91425" marL="91425">
                    <a:solidFill>
                      <a:srgbClr val="D0E0E3"/>
                    </a:solidFill>
                  </a:tcPr>
                </a:tc>
                <a:tc>
                  <a:txBody>
                    <a:bodyPr/>
                    <a:lstStyle/>
                    <a:p>
                      <a:pPr indent="0" lvl="0" marL="0" rtl="0" algn="ctr">
                        <a:spcBef>
                          <a:spcPts val="0"/>
                        </a:spcBef>
                        <a:spcAft>
                          <a:spcPts val="0"/>
                        </a:spcAft>
                        <a:buNone/>
                      </a:pPr>
                      <a:r>
                        <a:rPr b="1" lang="en-US">
                          <a:latin typeface="Cambria"/>
                          <a:ea typeface="Cambria"/>
                          <a:cs typeface="Cambria"/>
                          <a:sym typeface="Cambria"/>
                        </a:rPr>
                        <a:t>total # of students aged 5 who are enrolled in kindergarten and aged 6 through 21 with IEPs</a:t>
                      </a:r>
                      <a:endParaRPr b="1">
                        <a:latin typeface="Cambria"/>
                        <a:ea typeface="Cambria"/>
                        <a:cs typeface="Cambria"/>
                        <a:sym typeface="Cambria"/>
                      </a:endParaRPr>
                    </a:p>
                  </a:txBody>
                  <a:tcPr marT="91425" marB="91425" marR="91425" marL="91425">
                    <a:solidFill>
                      <a:srgbClr val="D0E0E3"/>
                    </a:solidFill>
                  </a:tcPr>
                </a:tc>
                <a:tc>
                  <a:txBody>
                    <a:bodyPr/>
                    <a:lstStyle/>
                    <a:p>
                      <a:pPr indent="0" lvl="0" marL="0" rtl="0" algn="ctr">
                        <a:spcBef>
                          <a:spcPts val="0"/>
                        </a:spcBef>
                        <a:spcAft>
                          <a:spcPts val="0"/>
                        </a:spcAft>
                        <a:buClr>
                          <a:schemeClr val="dk2"/>
                        </a:buClr>
                        <a:buSzPts val="1100"/>
                        <a:buFont typeface="Arial"/>
                        <a:buNone/>
                      </a:pPr>
                      <a:r>
                        <a:rPr b="1" lang="en-US">
                          <a:solidFill>
                            <a:schemeClr val="dk2"/>
                          </a:solidFill>
                          <a:latin typeface="Cambria"/>
                          <a:ea typeface="Cambria"/>
                          <a:cs typeface="Cambria"/>
                          <a:sym typeface="Cambria"/>
                        </a:rPr>
                        <a:t>total # of students aged 5 who are enrolled in kindergarten and aged 6 through 21 with IEPs</a:t>
                      </a:r>
                      <a:endParaRPr>
                        <a:latin typeface="Cambria"/>
                        <a:ea typeface="Cambria"/>
                        <a:cs typeface="Cambria"/>
                        <a:sym typeface="Cambria"/>
                      </a:endParaRPr>
                    </a:p>
                  </a:txBody>
                  <a:tcPr marT="91425" marB="91425" marR="91425" marL="91425">
                    <a:solidFill>
                      <a:srgbClr val="D0E0E3"/>
                    </a:solidFill>
                  </a:tcPr>
                </a:tc>
              </a:tr>
            </a:tbl>
          </a:graphicData>
        </a:graphic>
      </p:graphicFrame>
      <p:cxnSp>
        <p:nvCxnSpPr>
          <p:cNvPr id="736" name="Google Shape;736;g365e1c4e558_0_74"/>
          <p:cNvCxnSpPr/>
          <p:nvPr/>
        </p:nvCxnSpPr>
        <p:spPr>
          <a:xfrm>
            <a:off x="1335725" y="4885500"/>
            <a:ext cx="2781300" cy="0"/>
          </a:xfrm>
          <a:prstGeom prst="straightConnector1">
            <a:avLst/>
          </a:prstGeom>
          <a:noFill/>
          <a:ln cap="flat" cmpd="sng" w="76200">
            <a:solidFill>
              <a:srgbClr val="147B81"/>
            </a:solidFill>
            <a:prstDash val="solid"/>
            <a:round/>
            <a:headEnd len="med" w="med" type="none"/>
            <a:tailEnd len="med" w="med" type="none"/>
          </a:ln>
        </p:spPr>
      </p:cxnSp>
      <p:cxnSp>
        <p:nvCxnSpPr>
          <p:cNvPr id="737" name="Google Shape;737;g365e1c4e558_0_74"/>
          <p:cNvCxnSpPr/>
          <p:nvPr/>
        </p:nvCxnSpPr>
        <p:spPr>
          <a:xfrm>
            <a:off x="8282625" y="4885500"/>
            <a:ext cx="2781300" cy="0"/>
          </a:xfrm>
          <a:prstGeom prst="straightConnector1">
            <a:avLst/>
          </a:prstGeom>
          <a:noFill/>
          <a:ln cap="flat" cmpd="sng" w="76200">
            <a:solidFill>
              <a:srgbClr val="147B81"/>
            </a:solidFill>
            <a:prstDash val="solid"/>
            <a:round/>
            <a:headEnd len="med" w="med" type="none"/>
            <a:tailEnd len="med" w="med" type="none"/>
          </a:ln>
        </p:spPr>
      </p:cxnSp>
      <p:cxnSp>
        <p:nvCxnSpPr>
          <p:cNvPr id="738" name="Google Shape;738;g365e1c4e558_0_74"/>
          <p:cNvCxnSpPr/>
          <p:nvPr/>
        </p:nvCxnSpPr>
        <p:spPr>
          <a:xfrm>
            <a:off x="4705350" y="4885500"/>
            <a:ext cx="2781300" cy="0"/>
          </a:xfrm>
          <a:prstGeom prst="straightConnector1">
            <a:avLst/>
          </a:prstGeom>
          <a:noFill/>
          <a:ln cap="flat" cmpd="sng" w="76200">
            <a:solidFill>
              <a:srgbClr val="147B81"/>
            </a:solidFill>
            <a:prstDash val="solid"/>
            <a:round/>
            <a:headEnd len="med" w="med" type="none"/>
            <a:tailEnd len="med" w="med" type="none"/>
          </a:ln>
        </p:spPr>
      </p:cxn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2" name="Shape 742"/>
        <p:cNvGrpSpPr/>
        <p:nvPr/>
      </p:nvGrpSpPr>
      <p:grpSpPr>
        <a:xfrm>
          <a:off x="0" y="0"/>
          <a:ext cx="0" cy="0"/>
          <a:chOff x="0" y="0"/>
          <a:chExt cx="0" cy="0"/>
        </a:xfrm>
      </p:grpSpPr>
      <p:sp>
        <p:nvSpPr>
          <p:cNvPr id="743" name="Google Shape;743;g3685b8e4685_0_67"/>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744" name="Google Shape;744;g3685b8e4685_0_67"/>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745" name="Google Shape;745;g3685b8e4685_0_67"/>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l">
              <a:spcBef>
                <a:spcPts val="0"/>
              </a:spcBef>
              <a:spcAft>
                <a:spcPts val="0"/>
              </a:spcAft>
              <a:buClr>
                <a:schemeClr val="dk2"/>
              </a:buClr>
              <a:buSzPts val="1100"/>
              <a:buFont typeface="Arial"/>
              <a:buNone/>
            </a:pPr>
            <a:r>
              <a:rPr lang="en-US"/>
              <a:t>SPP/APR Indicator 5 – Learning Environments</a:t>
            </a:r>
            <a:endParaRPr/>
          </a:p>
        </p:txBody>
      </p:sp>
      <p:graphicFrame>
        <p:nvGraphicFramePr>
          <p:cNvPr id="746" name="Google Shape;746;g3685b8e4685_0_67"/>
          <p:cNvGraphicFramePr/>
          <p:nvPr/>
        </p:nvGraphicFramePr>
        <p:xfrm>
          <a:off x="880425" y="1767075"/>
          <a:ext cx="3000000" cy="3000000"/>
        </p:xfrm>
        <a:graphic>
          <a:graphicData uri="http://schemas.openxmlformats.org/drawingml/2006/table">
            <a:tbl>
              <a:tblPr>
                <a:noFill/>
                <a:tableStyleId>{A5C895D4-C0FD-4677-876E-2A6D97F05401}</a:tableStyleId>
              </a:tblPr>
              <a:tblGrid>
                <a:gridCol w="1819625"/>
                <a:gridCol w="1819625"/>
                <a:gridCol w="1819625"/>
                <a:gridCol w="1819625"/>
                <a:gridCol w="1819625"/>
                <a:gridCol w="1819625"/>
              </a:tblGrid>
              <a:tr h="311100">
                <a:tc gridSpan="6">
                  <a:txBody>
                    <a:bodyPr/>
                    <a:lstStyle/>
                    <a:p>
                      <a:pPr indent="0" lvl="0" marL="0" rtl="0" algn="ctr">
                        <a:spcBef>
                          <a:spcPts val="0"/>
                        </a:spcBef>
                        <a:spcAft>
                          <a:spcPts val="0"/>
                        </a:spcAft>
                        <a:buNone/>
                      </a:pPr>
                      <a:r>
                        <a:rPr b="1" lang="en-US">
                          <a:solidFill>
                            <a:schemeClr val="dk2"/>
                          </a:solidFill>
                        </a:rPr>
                        <a:t>Indicator 5</a:t>
                      </a:r>
                      <a:endParaRPr b="1">
                        <a:solidFill>
                          <a:schemeClr val="dk2"/>
                        </a:solidFill>
                      </a:endParaRPr>
                    </a:p>
                    <a:p>
                      <a:pPr indent="0" lvl="0" marL="0" rtl="0" algn="ctr">
                        <a:spcBef>
                          <a:spcPts val="0"/>
                        </a:spcBef>
                        <a:spcAft>
                          <a:spcPts val="0"/>
                        </a:spcAft>
                        <a:buNone/>
                      </a:pPr>
                      <a:r>
                        <a:rPr b="1" lang="en-US">
                          <a:solidFill>
                            <a:schemeClr val="dk2"/>
                          </a:solidFill>
                        </a:rPr>
                        <a:t>Education Environments (children 5 (Kindergarten) - 21)</a:t>
                      </a:r>
                      <a:endParaRPr b="1">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rtl="0" algn="ctr">
                        <a:spcBef>
                          <a:spcPts val="0"/>
                        </a:spcBef>
                        <a:spcAft>
                          <a:spcPts val="0"/>
                        </a:spcAft>
                        <a:buNone/>
                      </a:pPr>
                      <a:r>
                        <a:rPr b="1" lang="en-US">
                          <a:solidFill>
                            <a:schemeClr val="dk2"/>
                          </a:solidFill>
                        </a:rPr>
                        <a:t>Q1</a:t>
                      </a:r>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c gridSpan="3">
                  <a:txBody>
                    <a:bodyPr/>
                    <a:lstStyle/>
                    <a:p>
                      <a:pPr indent="0" lvl="0" marL="0" rtl="0" algn="ctr">
                        <a:spcBef>
                          <a:spcPts val="0"/>
                        </a:spcBef>
                        <a:spcAft>
                          <a:spcPts val="0"/>
                        </a:spcAft>
                        <a:buNone/>
                      </a:pPr>
                      <a:r>
                        <a:rPr b="1" lang="en-US">
                          <a:solidFill>
                            <a:schemeClr val="dk2"/>
                          </a:solidFill>
                        </a:rPr>
                        <a:t>New Mexico</a:t>
                      </a:r>
                      <a:endParaRPr b="1">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r>
              <a:tr h="1587450">
                <a:tc>
                  <a:txBody>
                    <a:bodyPr/>
                    <a:lstStyle/>
                    <a:p>
                      <a:pPr indent="0" lvl="0" marL="0" rtl="0" algn="ctr">
                        <a:spcBef>
                          <a:spcPts val="0"/>
                        </a:spcBef>
                        <a:spcAft>
                          <a:spcPts val="0"/>
                        </a:spcAft>
                        <a:buNone/>
                      </a:pPr>
                      <a:r>
                        <a:rPr b="1" lang="en-US"/>
                        <a:t>A. Inside the regular class 80% or more of the day</a:t>
                      </a:r>
                      <a:endParaRPr b="1"/>
                    </a:p>
                    <a:p>
                      <a:pPr indent="0" lvl="0" marL="0" rtl="0" algn="ctr">
                        <a:spcBef>
                          <a:spcPts val="0"/>
                        </a:spcBef>
                        <a:spcAft>
                          <a:spcPts val="0"/>
                        </a:spcAft>
                        <a:buNone/>
                      </a:pPr>
                      <a:r>
                        <a:rPr b="1" lang="en-US">
                          <a:highlight>
                            <a:srgbClr val="FFF2CC"/>
                          </a:highlight>
                        </a:rPr>
                        <a:t>Target: 51.98%</a:t>
                      </a:r>
                      <a:endParaRPr b="1">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rtl="0" algn="ctr">
                        <a:spcBef>
                          <a:spcPts val="0"/>
                        </a:spcBef>
                        <a:spcAft>
                          <a:spcPts val="0"/>
                        </a:spcAft>
                        <a:buNone/>
                      </a:pPr>
                      <a:r>
                        <a:rPr b="1" lang="en-US"/>
                        <a:t>B. Inside the regular class less than 40% of the day</a:t>
                      </a:r>
                      <a:endParaRPr b="1"/>
                    </a:p>
                    <a:p>
                      <a:pPr indent="0" lvl="0" marL="0" rtl="0" algn="ctr">
                        <a:spcBef>
                          <a:spcPts val="0"/>
                        </a:spcBef>
                        <a:spcAft>
                          <a:spcPts val="0"/>
                        </a:spcAft>
                        <a:buNone/>
                      </a:pPr>
                      <a:r>
                        <a:rPr b="1" lang="en-US">
                          <a:highlight>
                            <a:srgbClr val="FFF2CC"/>
                          </a:highlight>
                        </a:rPr>
                        <a:t>Target: 15.06%</a:t>
                      </a:r>
                      <a:endParaRPr b="1">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rtl="0" algn="ctr">
                        <a:spcBef>
                          <a:spcPts val="0"/>
                        </a:spcBef>
                        <a:spcAft>
                          <a:spcPts val="0"/>
                        </a:spcAft>
                        <a:buNone/>
                      </a:pPr>
                      <a:r>
                        <a:rPr b="1" lang="en-US"/>
                        <a:t>C. In separate schools, residential facilities, or homebound/hospital placements</a:t>
                      </a:r>
                      <a:endParaRPr b="1"/>
                    </a:p>
                    <a:p>
                      <a:pPr indent="0" lvl="0" marL="0" rtl="0" algn="ctr">
                        <a:spcBef>
                          <a:spcPts val="0"/>
                        </a:spcBef>
                        <a:spcAft>
                          <a:spcPts val="0"/>
                        </a:spcAft>
                        <a:buNone/>
                      </a:pPr>
                      <a:r>
                        <a:rPr b="1" lang="en-US">
                          <a:highlight>
                            <a:srgbClr val="FFF2CC"/>
                          </a:highlight>
                        </a:rPr>
                        <a:t>Target: .36%</a:t>
                      </a:r>
                      <a:endParaRPr b="1">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rtl="0" algn="ctr">
                        <a:spcBef>
                          <a:spcPts val="0"/>
                        </a:spcBef>
                        <a:spcAft>
                          <a:spcPts val="0"/>
                        </a:spcAft>
                        <a:buNone/>
                      </a:pPr>
                      <a:r>
                        <a:rPr b="1" lang="en-US"/>
                        <a:t>A. Inside the regular class 80% or more of the day</a:t>
                      </a:r>
                      <a:endParaRPr b="1"/>
                    </a:p>
                    <a:p>
                      <a:pPr indent="0" lvl="0" marL="0" rtl="0" algn="ctr">
                        <a:spcBef>
                          <a:spcPts val="0"/>
                        </a:spcBef>
                        <a:spcAft>
                          <a:spcPts val="0"/>
                        </a:spcAft>
                        <a:buNone/>
                      </a:pPr>
                      <a:r>
                        <a:rPr b="1" lang="en-US">
                          <a:highlight>
                            <a:srgbClr val="FFF2CC"/>
                          </a:highlight>
                        </a:rPr>
                        <a:t>Target: 51.98%</a:t>
                      </a:r>
                      <a:endParaRPr b="1">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rtl="0" algn="ctr">
                        <a:spcBef>
                          <a:spcPts val="0"/>
                        </a:spcBef>
                        <a:spcAft>
                          <a:spcPts val="0"/>
                        </a:spcAft>
                        <a:buNone/>
                      </a:pPr>
                      <a:r>
                        <a:rPr b="1" lang="en-US"/>
                        <a:t>B. Inside the regular class less than 40% of the day</a:t>
                      </a:r>
                      <a:endParaRPr b="1"/>
                    </a:p>
                    <a:p>
                      <a:pPr indent="0" lvl="0" marL="0" rtl="0" algn="ctr">
                        <a:spcBef>
                          <a:spcPts val="0"/>
                        </a:spcBef>
                        <a:spcAft>
                          <a:spcPts val="0"/>
                        </a:spcAft>
                        <a:buNone/>
                      </a:pPr>
                      <a:r>
                        <a:rPr b="1" lang="en-US">
                          <a:highlight>
                            <a:srgbClr val="FFF2CC"/>
                          </a:highlight>
                        </a:rPr>
                        <a:t>Target: 15.06%</a:t>
                      </a:r>
                      <a:endParaRPr b="1">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rtl="0" algn="ctr">
                        <a:spcBef>
                          <a:spcPts val="0"/>
                        </a:spcBef>
                        <a:spcAft>
                          <a:spcPts val="0"/>
                        </a:spcAft>
                        <a:buNone/>
                      </a:pPr>
                      <a:r>
                        <a:rPr b="1" lang="en-US"/>
                        <a:t>C. In separate schools, residential facilities, or homebound/hospital placements</a:t>
                      </a:r>
                      <a:endParaRPr b="1"/>
                    </a:p>
                    <a:p>
                      <a:pPr indent="0" lvl="0" marL="0" rtl="0" algn="ctr">
                        <a:spcBef>
                          <a:spcPts val="0"/>
                        </a:spcBef>
                        <a:spcAft>
                          <a:spcPts val="0"/>
                        </a:spcAft>
                        <a:buNone/>
                      </a:pPr>
                      <a:r>
                        <a:rPr b="1" lang="en-US">
                          <a:highlight>
                            <a:srgbClr val="FFF2CC"/>
                          </a:highlight>
                        </a:rPr>
                        <a:t>Target: .36%</a:t>
                      </a:r>
                      <a:endParaRPr b="1">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r>
              <a:tr h="311100">
                <a:tc>
                  <a:txBody>
                    <a:bodyPr/>
                    <a:lstStyle/>
                    <a:p>
                      <a:pPr indent="0" lvl="0" marL="0" rtl="0" algn="l">
                        <a:spcBef>
                          <a:spcPts val="0"/>
                        </a:spcBef>
                        <a:spcAft>
                          <a:spcPts val="0"/>
                        </a:spcAft>
                        <a:buNone/>
                      </a:pPr>
                      <a:r>
                        <a:rPr lang="en-US"/>
                        <a:t>76.43%</a:t>
                      </a:r>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t>6.45%</a:t>
                      </a:r>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t>.17%</a:t>
                      </a:r>
                      <a:endParaRPr/>
                    </a:p>
                  </a:txBody>
                  <a:tcPr marT="91425" marB="91425" marR="91425" marL="91425">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t>54.99%</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rtl="0" algn="l">
                        <a:spcBef>
                          <a:spcPts val="0"/>
                        </a:spcBef>
                        <a:spcAft>
                          <a:spcPts val="0"/>
                        </a:spcAft>
                        <a:buNone/>
                      </a:pPr>
                      <a:r>
                        <a:rPr lang="en-US"/>
                        <a:t>14.18%</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rtl="0" algn="l">
                        <a:spcBef>
                          <a:spcPts val="0"/>
                        </a:spcBef>
                        <a:spcAft>
                          <a:spcPts val="0"/>
                        </a:spcAft>
                        <a:buNone/>
                      </a:pPr>
                      <a:r>
                        <a:rPr lang="en-US"/>
                        <a:t>.56%</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r h="311100">
                <a:tc>
                  <a:txBody>
                    <a:bodyPr/>
                    <a:lstStyle/>
                    <a:p>
                      <a:pPr indent="0" lvl="0" marL="0" rtl="0" algn="l">
                        <a:spcBef>
                          <a:spcPts val="0"/>
                        </a:spcBef>
                        <a:spcAft>
                          <a:spcPts val="0"/>
                        </a:spcAft>
                        <a:buNone/>
                      </a:pPr>
                      <a:r>
                        <a:rPr lang="en-US">
                          <a:solidFill>
                            <a:schemeClr val="dk2"/>
                          </a:solidFill>
                        </a:rPr>
                        <a:t>Would have Met Target</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solidFill>
                            <a:schemeClr val="dk2"/>
                          </a:solidFill>
                        </a:rPr>
                        <a:t>Would have Met Target</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solidFill>
                            <a:schemeClr val="dk2"/>
                          </a:solidFill>
                        </a:rPr>
                        <a:t>Would have Met Target</a:t>
                      </a:r>
                      <a:endParaRPr/>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rtl="0" algn="l">
                        <a:spcBef>
                          <a:spcPts val="0"/>
                        </a:spcBef>
                        <a:spcAft>
                          <a:spcPts val="0"/>
                        </a:spcAft>
                        <a:buNone/>
                      </a:pPr>
                      <a:r>
                        <a:rPr lang="en-US">
                          <a:solidFill>
                            <a:schemeClr val="dk2"/>
                          </a:solidFill>
                        </a:rPr>
                        <a:t>Met Target</a:t>
                      </a:r>
                      <a:endParaRPr>
                        <a:solidFill>
                          <a:schemeClr val="dk2"/>
                        </a:solidFill>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solidFill>
                            <a:schemeClr val="dk2"/>
                          </a:solidFill>
                        </a:rPr>
                        <a:t>Met Target</a:t>
                      </a:r>
                      <a:endParaRPr>
                        <a:solidFill>
                          <a:schemeClr val="dk2"/>
                        </a:solidFill>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solidFill>
                            <a:schemeClr val="dk2"/>
                          </a:solidFill>
                        </a:rPr>
                        <a:t>Did Not Meet Target</a:t>
                      </a:r>
                      <a:endParaRPr>
                        <a:solidFill>
                          <a:schemeClr val="dk2"/>
                        </a:solidFill>
                      </a:endParaRPr>
                    </a:p>
                    <a:p>
                      <a:pPr indent="0" lvl="0" marL="0" rtl="0" algn="l">
                        <a:spcBef>
                          <a:spcPts val="0"/>
                        </a:spcBef>
                        <a:spcAft>
                          <a:spcPts val="0"/>
                        </a:spcAft>
                        <a:buNone/>
                      </a:pPr>
                      <a:r>
                        <a:t/>
                      </a:r>
                      <a:endParaRPr/>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r h="311100">
                <a:tc>
                  <a:txBody>
                    <a:bodyPr/>
                    <a:lstStyle/>
                    <a:p>
                      <a:pPr indent="0" lvl="0" marL="0" rtl="0" algn="l">
                        <a:spcBef>
                          <a:spcPts val="0"/>
                        </a:spcBef>
                        <a:spcAft>
                          <a:spcPts val="0"/>
                        </a:spcAft>
                        <a:buNone/>
                      </a:pPr>
                      <a:r>
                        <a:rPr lang="en-US"/>
                        <a:t>20 LEAs Met Target (100.00%)</a:t>
                      </a:r>
                      <a:endParaRPr/>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rtl="0" algn="l">
                        <a:spcBef>
                          <a:spcPts val="0"/>
                        </a:spcBef>
                        <a:spcAft>
                          <a:spcPts val="0"/>
                        </a:spcAft>
                        <a:buNone/>
                      </a:pPr>
                      <a:r>
                        <a:rPr lang="en-US"/>
                        <a:t>19 </a:t>
                      </a:r>
                      <a:r>
                        <a:rPr lang="en-US">
                          <a:solidFill>
                            <a:schemeClr val="dk2"/>
                          </a:solidFill>
                        </a:rPr>
                        <a:t>LEA</a:t>
                      </a:r>
                      <a:r>
                        <a:rPr lang="en-US">
                          <a:solidFill>
                            <a:schemeClr val="dk2"/>
                          </a:solidFill>
                        </a:rPr>
                        <a:t>s Met Target (95.00%)</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rtl="0" algn="l">
                        <a:spcBef>
                          <a:spcPts val="0"/>
                        </a:spcBef>
                        <a:spcAft>
                          <a:spcPts val="0"/>
                        </a:spcAft>
                        <a:buNone/>
                      </a:pPr>
                      <a:r>
                        <a:rPr lang="en-US"/>
                        <a:t>17 </a:t>
                      </a:r>
                      <a:r>
                        <a:rPr lang="en-US">
                          <a:solidFill>
                            <a:schemeClr val="dk2"/>
                          </a:solidFill>
                        </a:rPr>
                        <a:t>LEAs Met Target (73.91%)</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rtl="0" algn="l">
                        <a:spcBef>
                          <a:spcPts val="0"/>
                        </a:spcBef>
                        <a:spcAft>
                          <a:spcPts val="0"/>
                        </a:spcAft>
                        <a:buNone/>
                      </a:pPr>
                      <a:r>
                        <a:rPr lang="en-US"/>
                        <a:t>126 </a:t>
                      </a:r>
                      <a:r>
                        <a:rPr lang="en-US">
                          <a:solidFill>
                            <a:schemeClr val="dk2"/>
                          </a:solidFill>
                        </a:rPr>
                        <a:t>LEAs Met Target (</a:t>
                      </a:r>
                      <a:r>
                        <a:rPr lang="en-US">
                          <a:solidFill>
                            <a:schemeClr val="dk2"/>
                          </a:solidFill>
                        </a:rPr>
                        <a:t>89.36%)</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rtl="0" algn="l">
                        <a:spcBef>
                          <a:spcPts val="0"/>
                        </a:spcBef>
                        <a:spcAft>
                          <a:spcPts val="0"/>
                        </a:spcAft>
                        <a:buNone/>
                      </a:pPr>
                      <a:r>
                        <a:rPr lang="en-US"/>
                        <a:t>130 </a:t>
                      </a:r>
                      <a:r>
                        <a:rPr lang="en-US">
                          <a:solidFill>
                            <a:schemeClr val="dk2"/>
                          </a:solidFill>
                        </a:rPr>
                        <a:t>LEAs Met Target (92.20%)</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rtl="0" algn="l">
                        <a:spcBef>
                          <a:spcPts val="0"/>
                        </a:spcBef>
                        <a:spcAft>
                          <a:spcPts val="0"/>
                        </a:spcAft>
                        <a:buNone/>
                      </a:pPr>
                      <a:r>
                        <a:rPr lang="en-US"/>
                        <a:t>124 </a:t>
                      </a:r>
                      <a:r>
                        <a:rPr lang="en-US">
                          <a:solidFill>
                            <a:schemeClr val="dk2"/>
                          </a:solidFill>
                        </a:rPr>
                        <a:t>LEAs Met Target (87.94%)</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rtl="0" algn="l">
                        <a:spcBef>
                          <a:spcPts val="0"/>
                        </a:spcBef>
                        <a:spcAft>
                          <a:spcPts val="0"/>
                        </a:spcAft>
                        <a:buNone/>
                      </a:pPr>
                      <a:r>
                        <a:rPr lang="en-US"/>
                        <a:t>0 LEAs Did Not Meet Target (0.00%)</a:t>
                      </a:r>
                      <a:endParaRPr/>
                    </a:p>
                  </a:txBody>
                  <a:tcPr marT="91425" marB="91425" marR="91425" marL="91425">
                    <a:lnR cap="flat" cmpd="sng" w="9525">
                      <a:solidFill>
                        <a:srgbClr val="9E9E9E"/>
                      </a:solidFill>
                      <a:prstDash val="solid"/>
                      <a:round/>
                      <a:headEnd len="sm" w="sm" type="none"/>
                      <a:tailEnd len="sm" w="sm" type="none"/>
                    </a:lnR>
                    <a:solidFill>
                      <a:srgbClr val="F4CCCC"/>
                    </a:solidFill>
                  </a:tcPr>
                </a:tc>
                <a:tc>
                  <a:txBody>
                    <a:bodyPr/>
                    <a:lstStyle/>
                    <a:p>
                      <a:pPr indent="0" lvl="0" marL="0" rtl="0" algn="l">
                        <a:spcBef>
                          <a:spcPts val="0"/>
                        </a:spcBef>
                        <a:spcAft>
                          <a:spcPts val="0"/>
                        </a:spcAft>
                        <a:buNone/>
                      </a:pPr>
                      <a:r>
                        <a:rPr lang="en-US"/>
                        <a:t>1</a:t>
                      </a:r>
                      <a:r>
                        <a:rPr lang="en-US">
                          <a:solidFill>
                            <a:schemeClr val="dk2"/>
                          </a:solidFill>
                        </a:rPr>
                        <a:t> LEA</a:t>
                      </a:r>
                      <a:r>
                        <a:rPr lang="en-US">
                          <a:solidFill>
                            <a:schemeClr val="dk2"/>
                          </a:solidFill>
                        </a:rPr>
                        <a:t>s Did Not Meet Target (5.00%)</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rtl="0" algn="l">
                        <a:spcBef>
                          <a:spcPts val="0"/>
                        </a:spcBef>
                        <a:spcAft>
                          <a:spcPts val="0"/>
                        </a:spcAft>
                        <a:buNone/>
                      </a:pPr>
                      <a:r>
                        <a:rPr lang="en-US"/>
                        <a:t>6 </a:t>
                      </a:r>
                      <a:r>
                        <a:rPr lang="en-US">
                          <a:solidFill>
                            <a:schemeClr val="dk2"/>
                          </a:solidFill>
                        </a:rPr>
                        <a:t>LEAs Did Not Meet Target (26.09%)</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rtl="0" algn="l">
                        <a:spcBef>
                          <a:spcPts val="0"/>
                        </a:spcBef>
                        <a:spcAft>
                          <a:spcPts val="0"/>
                        </a:spcAft>
                        <a:buNone/>
                      </a:pPr>
                      <a:r>
                        <a:rPr lang="en-US"/>
                        <a:t>15 </a:t>
                      </a:r>
                      <a:r>
                        <a:rPr lang="en-US">
                          <a:solidFill>
                            <a:schemeClr val="dk2"/>
                          </a:solidFill>
                        </a:rPr>
                        <a:t>LEAs Did Not Meet Target (10.64%)</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rtl="0" algn="l">
                        <a:spcBef>
                          <a:spcPts val="0"/>
                        </a:spcBef>
                        <a:spcAft>
                          <a:spcPts val="0"/>
                        </a:spcAft>
                        <a:buNone/>
                      </a:pPr>
                      <a:r>
                        <a:rPr lang="en-US"/>
                        <a:t>11</a:t>
                      </a:r>
                      <a:r>
                        <a:rPr lang="en-US">
                          <a:solidFill>
                            <a:schemeClr val="dk2"/>
                          </a:solidFill>
                        </a:rPr>
                        <a:t> LEAs Did Not Meet Target (7.80%)</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rtl="0" algn="l">
                        <a:spcBef>
                          <a:spcPts val="0"/>
                        </a:spcBef>
                        <a:spcAft>
                          <a:spcPts val="0"/>
                        </a:spcAft>
                        <a:buNone/>
                      </a:pPr>
                      <a:r>
                        <a:rPr lang="en-US"/>
                        <a:t>17</a:t>
                      </a:r>
                      <a:r>
                        <a:rPr lang="en-US">
                          <a:solidFill>
                            <a:schemeClr val="dk2"/>
                          </a:solidFill>
                        </a:rPr>
                        <a:t> LEAs Did Not Meet Target (12.06%)</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0" name="Shape 750"/>
        <p:cNvGrpSpPr/>
        <p:nvPr/>
      </p:nvGrpSpPr>
      <p:grpSpPr>
        <a:xfrm>
          <a:off x="0" y="0"/>
          <a:ext cx="0" cy="0"/>
          <a:chOff x="0" y="0"/>
          <a:chExt cx="0" cy="0"/>
        </a:xfrm>
      </p:grpSpPr>
      <p:sp>
        <p:nvSpPr>
          <p:cNvPr id="751" name="Google Shape;751;g3685b8e4685_0_84"/>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Feedback and Reflection Time</a:t>
            </a:r>
            <a:endParaRPr/>
          </a:p>
        </p:txBody>
      </p:sp>
      <p:sp>
        <p:nvSpPr>
          <p:cNvPr id="752" name="Google Shape;752;g3685b8e4685_0_84"/>
          <p:cNvSpPr txBox="1"/>
          <p:nvPr>
            <p:ph idx="1" type="body"/>
          </p:nvPr>
        </p:nvSpPr>
        <p:spPr>
          <a:xfrm>
            <a:off x="164500" y="2317750"/>
            <a:ext cx="6521700" cy="47730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800"/>
              </a:spcBef>
              <a:spcAft>
                <a:spcPts val="0"/>
              </a:spcAft>
              <a:buNone/>
            </a:pPr>
            <a:r>
              <a:rPr lang="en-US" sz="3200"/>
              <a:t>Please take the next 3-5 minutes to leave feedback on the feedback form. </a:t>
            </a:r>
            <a:endParaRPr sz="3200"/>
          </a:p>
          <a:p>
            <a:pPr indent="0" lvl="0" marL="0" rtl="0" algn="l">
              <a:lnSpc>
                <a:spcPct val="90000"/>
              </a:lnSpc>
              <a:spcBef>
                <a:spcPts val="1800"/>
              </a:spcBef>
              <a:spcAft>
                <a:spcPts val="0"/>
              </a:spcAft>
              <a:buNone/>
            </a:pPr>
            <a:r>
              <a:t/>
            </a:r>
            <a:endParaRPr/>
          </a:p>
        </p:txBody>
      </p:sp>
      <p:sp>
        <p:nvSpPr>
          <p:cNvPr id="753" name="Google Shape;753;g3685b8e4685_0_84"/>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descr="The Importance of Timely Feedback and How to Provide it Effectively" id="754" name="Google Shape;754;g3685b8e4685_0_84"/>
          <p:cNvPicPr preferRelativeResize="0"/>
          <p:nvPr/>
        </p:nvPicPr>
        <p:blipFill rotWithShape="1">
          <a:blip r:embed="rId3">
            <a:alphaModFix/>
          </a:blip>
          <a:srcRect b="0" l="0" r="0" t="0"/>
          <a:stretch/>
        </p:blipFill>
        <p:spPr>
          <a:xfrm>
            <a:off x="6746600" y="2152140"/>
            <a:ext cx="4841400" cy="3230400"/>
          </a:xfrm>
          <a:prstGeom prst="ellipse">
            <a:avLst/>
          </a:prstGeom>
          <a:noFill/>
          <a:ln cap="rnd" cmpd="sng" w="63500">
            <a:solidFill>
              <a:srgbClr val="333333"/>
            </a:solidFill>
            <a:prstDash val="solid"/>
            <a:round/>
            <a:headEnd len="sm" w="sm" type="none"/>
            <a:tailEnd len="sm" w="sm" type="none"/>
          </a:ln>
          <a:effectLst>
            <a:outerShdw blurRad="381000" sx="-80000" rotWithShape="0" dir="5400000" dist="292100" sy="-18000">
              <a:srgbClr val="000000">
                <a:alpha val="21960"/>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9" name="Shape 759"/>
        <p:cNvGrpSpPr/>
        <p:nvPr/>
      </p:nvGrpSpPr>
      <p:grpSpPr>
        <a:xfrm>
          <a:off x="0" y="0"/>
          <a:ext cx="0" cy="0"/>
          <a:chOff x="0" y="0"/>
          <a:chExt cx="0" cy="0"/>
        </a:xfrm>
      </p:grpSpPr>
      <p:sp>
        <p:nvSpPr>
          <p:cNvPr id="760" name="Google Shape;760;g36850f1ac31_0_55"/>
          <p:cNvSpPr/>
          <p:nvPr/>
        </p:nvSpPr>
        <p:spPr>
          <a:xfrm>
            <a:off x="435350" y="2242000"/>
            <a:ext cx="4733700" cy="3189300"/>
          </a:xfrm>
          <a:prstGeom prst="roundRect">
            <a:avLst>
              <a:gd fmla="val 16667" name="adj"/>
            </a:avLst>
          </a:prstGeom>
          <a:solidFill>
            <a:srgbClr val="D0E0E3"/>
          </a:solidFill>
          <a:ln cap="flat" cmpd="sng" w="9525">
            <a:solidFill>
              <a:schemeClr val="dk2"/>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761" name="Google Shape;761;g36850f1ac31_0_55"/>
          <p:cNvSpPr txBox="1"/>
          <p:nvPr>
            <p:ph type="title"/>
          </p:nvPr>
        </p:nvSpPr>
        <p:spPr>
          <a:xfrm>
            <a:off x="415650" y="319667"/>
            <a:ext cx="11360700" cy="1068000"/>
          </a:xfrm>
          <a:prstGeom prst="rect">
            <a:avLst/>
          </a:prstGeom>
        </p:spPr>
        <p:txBody>
          <a:bodyPr anchorCtr="0" anchor="b" bIns="45700" lIns="91425" spcFirstLastPara="1" rIns="91425" wrap="square" tIns="45700">
            <a:normAutofit/>
          </a:bodyPr>
          <a:lstStyle/>
          <a:p>
            <a:pPr indent="0" lvl="0" marL="0" rtl="0" algn="ctr">
              <a:spcBef>
                <a:spcPts val="0"/>
              </a:spcBef>
              <a:spcAft>
                <a:spcPts val="0"/>
              </a:spcAft>
              <a:buNone/>
            </a:pPr>
            <a:r>
              <a:rPr lang="en-US"/>
              <a:t>Intermission</a:t>
            </a:r>
            <a:endParaRPr/>
          </a:p>
        </p:txBody>
      </p:sp>
      <p:sp>
        <p:nvSpPr>
          <p:cNvPr id="762" name="Google Shape;762;g36850f1ac31_0_55"/>
          <p:cNvSpPr txBox="1"/>
          <p:nvPr>
            <p:ph idx="1" type="body"/>
          </p:nvPr>
        </p:nvSpPr>
        <p:spPr>
          <a:xfrm>
            <a:off x="516775" y="2225325"/>
            <a:ext cx="4844100" cy="3530100"/>
          </a:xfrm>
          <a:prstGeom prst="rect">
            <a:avLst/>
          </a:prstGeom>
        </p:spPr>
        <p:txBody>
          <a:bodyPr anchorCtr="0" anchor="t" bIns="45700" lIns="91425" spcFirstLastPara="1" rIns="91425" wrap="square" tIns="45700">
            <a:normAutofit/>
          </a:bodyPr>
          <a:lstStyle/>
          <a:p>
            <a:pPr indent="0" lvl="0" marL="0" rtl="0" algn="l">
              <a:spcBef>
                <a:spcPts val="1800"/>
              </a:spcBef>
              <a:spcAft>
                <a:spcPts val="0"/>
              </a:spcAft>
              <a:buNone/>
            </a:pPr>
            <a:r>
              <a:rPr lang="en-US" sz="4800"/>
              <a:t>Please enjoy a short break!</a:t>
            </a:r>
            <a:endParaRPr sz="4800"/>
          </a:p>
          <a:p>
            <a:pPr indent="0" lvl="0" marL="0" rtl="0" algn="l">
              <a:spcBef>
                <a:spcPts val="1800"/>
              </a:spcBef>
              <a:spcAft>
                <a:spcPts val="0"/>
              </a:spcAft>
              <a:buNone/>
            </a:pPr>
            <a:r>
              <a:rPr lang="en-US" sz="4800"/>
              <a:t>We will reconvene in a few minutes.</a:t>
            </a:r>
            <a:endParaRPr sz="4800"/>
          </a:p>
        </p:txBody>
      </p:sp>
      <p:sp>
        <p:nvSpPr>
          <p:cNvPr id="763" name="Google Shape;763;g36850f1ac31_0_55"/>
          <p:cNvSpPr txBox="1"/>
          <p:nvPr>
            <p:ph idx="12" type="sldNum"/>
          </p:nvPr>
        </p:nvSpPr>
        <p:spPr>
          <a:xfrm>
            <a:off x="11296610" y="6217622"/>
            <a:ext cx="731700" cy="5247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764" name="Google Shape;764;g36850f1ac31_0_55"/>
          <p:cNvPicPr preferRelativeResize="0"/>
          <p:nvPr/>
        </p:nvPicPr>
        <p:blipFill>
          <a:blip r:embed="rId3">
            <a:alphaModFix/>
          </a:blip>
          <a:stretch>
            <a:fillRect/>
          </a:stretch>
        </p:blipFill>
        <p:spPr>
          <a:xfrm>
            <a:off x="5360875" y="1829054"/>
            <a:ext cx="6526325" cy="4322631"/>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8" name="Shape 768"/>
        <p:cNvGrpSpPr/>
        <p:nvPr/>
      </p:nvGrpSpPr>
      <p:grpSpPr>
        <a:xfrm>
          <a:off x="0" y="0"/>
          <a:ext cx="0" cy="0"/>
          <a:chOff x="0" y="0"/>
          <a:chExt cx="0" cy="0"/>
        </a:xfrm>
      </p:grpSpPr>
      <p:pic>
        <p:nvPicPr>
          <p:cNvPr id="769" name="Google Shape;769;g365ad869b3a_0_1280"/>
          <p:cNvPicPr preferRelativeResize="0"/>
          <p:nvPr/>
        </p:nvPicPr>
        <p:blipFill>
          <a:blip r:embed="rId3">
            <a:alphaModFix amt="27000"/>
          </a:blip>
          <a:stretch>
            <a:fillRect/>
          </a:stretch>
        </p:blipFill>
        <p:spPr>
          <a:xfrm>
            <a:off x="0" y="1524000"/>
            <a:ext cx="12192000" cy="5334000"/>
          </a:xfrm>
          <a:prstGeom prst="rect">
            <a:avLst/>
          </a:prstGeom>
          <a:noFill/>
          <a:ln>
            <a:noFill/>
          </a:ln>
        </p:spPr>
      </p:pic>
      <p:sp>
        <p:nvSpPr>
          <p:cNvPr id="770" name="Google Shape;770;g365ad869b3a_0_1280"/>
          <p:cNvSpPr txBox="1"/>
          <p:nvPr>
            <p:ph idx="1" type="body"/>
          </p:nvPr>
        </p:nvSpPr>
        <p:spPr>
          <a:xfrm>
            <a:off x="415650" y="2346283"/>
            <a:ext cx="11360700" cy="4453500"/>
          </a:xfrm>
          <a:prstGeom prst="rect">
            <a:avLst/>
          </a:prstGeom>
          <a:noFill/>
          <a:ln>
            <a:noFill/>
          </a:ln>
        </p:spPr>
        <p:txBody>
          <a:bodyPr anchorCtr="0" anchor="t" bIns="45700" lIns="91425" spcFirstLastPara="1" rIns="91425" wrap="square" tIns="45700">
            <a:normAutofit/>
          </a:bodyPr>
          <a:lstStyle/>
          <a:p>
            <a:pPr indent="0" lvl="0" marL="76200" rtl="0" algn="ctr">
              <a:lnSpc>
                <a:spcPct val="90000"/>
              </a:lnSpc>
              <a:spcBef>
                <a:spcPts val="1800"/>
              </a:spcBef>
              <a:spcAft>
                <a:spcPts val="0"/>
              </a:spcAft>
              <a:buSzPts val="2400"/>
              <a:buNone/>
            </a:pPr>
            <a:r>
              <a:t/>
            </a:r>
            <a:endParaRPr sz="4800">
              <a:solidFill>
                <a:schemeClr val="dk2"/>
              </a:solidFill>
            </a:endParaRPr>
          </a:p>
          <a:p>
            <a:pPr indent="0" lvl="0" marL="76200" rtl="0" algn="ctr">
              <a:lnSpc>
                <a:spcPct val="90000"/>
              </a:lnSpc>
              <a:spcBef>
                <a:spcPts val="1800"/>
              </a:spcBef>
              <a:spcAft>
                <a:spcPts val="0"/>
              </a:spcAft>
              <a:buSzPts val="2400"/>
              <a:buNone/>
            </a:pPr>
            <a:r>
              <a:rPr lang="en-US" sz="4800">
                <a:solidFill>
                  <a:schemeClr val="dk2"/>
                </a:solidFill>
              </a:rPr>
              <a:t>SPP/APR Indicators:</a:t>
            </a:r>
            <a:br>
              <a:rPr lang="en-US" sz="4800">
                <a:solidFill>
                  <a:schemeClr val="dk2"/>
                </a:solidFill>
              </a:rPr>
            </a:br>
            <a:r>
              <a:rPr lang="en-US" sz="4800">
                <a:solidFill>
                  <a:schemeClr val="dk2"/>
                </a:solidFill>
              </a:rPr>
              <a:t>6 – Preschool Learning environment		</a:t>
            </a:r>
            <a:br>
              <a:rPr lang="en-US" sz="4800">
                <a:solidFill>
                  <a:schemeClr val="dk2"/>
                </a:solidFill>
              </a:rPr>
            </a:br>
            <a:r>
              <a:rPr lang="en-US" sz="4800">
                <a:solidFill>
                  <a:schemeClr val="dk2"/>
                </a:solidFill>
              </a:rPr>
              <a:t>7- Preschool outcomes</a:t>
            </a:r>
            <a:endParaRPr/>
          </a:p>
        </p:txBody>
      </p:sp>
      <p:sp>
        <p:nvSpPr>
          <p:cNvPr id="771" name="Google Shape;771;g365ad869b3a_0_1280"/>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sp>
        <p:nvSpPr>
          <p:cNvPr id="777" name="Google Shape;777;g336ddb40caf_1_2458"/>
          <p:cNvSpPr txBox="1"/>
          <p:nvPr>
            <p:ph type="title"/>
          </p:nvPr>
        </p:nvSpPr>
        <p:spPr>
          <a:xfrm>
            <a:off x="415600" y="390467"/>
            <a:ext cx="11360700" cy="1068000"/>
          </a:xfrm>
          <a:prstGeom prst="rect">
            <a:avLst/>
          </a:prstGeom>
        </p:spPr>
        <p:txBody>
          <a:bodyPr anchorCtr="0" anchor="b" bIns="45700" lIns="91425" spcFirstLastPara="1" rIns="91425" wrap="square" tIns="45700">
            <a:normAutofit fontScale="90000"/>
          </a:bodyPr>
          <a:lstStyle/>
          <a:p>
            <a:pPr indent="0" lvl="0" marL="0" rtl="0" algn="l">
              <a:spcBef>
                <a:spcPts val="0"/>
              </a:spcBef>
              <a:spcAft>
                <a:spcPts val="0"/>
              </a:spcAft>
              <a:buClr>
                <a:schemeClr val="lt1"/>
              </a:buClr>
              <a:buSzPct val="100000"/>
              <a:buFont typeface="Calibri"/>
              <a:buNone/>
            </a:pPr>
            <a:r>
              <a:rPr lang="en-US"/>
              <a:t>SPP/APR Indicator 6 – Preschool Learning Environments</a:t>
            </a:r>
            <a:endParaRPr/>
          </a:p>
        </p:txBody>
      </p:sp>
      <p:sp>
        <p:nvSpPr>
          <p:cNvPr id="778" name="Google Shape;778;g336ddb40caf_1_2458"/>
          <p:cNvSpPr txBox="1"/>
          <p:nvPr>
            <p:ph idx="12" type="sldNum"/>
          </p:nvPr>
        </p:nvSpPr>
        <p:spPr>
          <a:xfrm>
            <a:off x="11296610" y="6217622"/>
            <a:ext cx="731700" cy="5247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grpSp>
        <p:nvGrpSpPr>
          <p:cNvPr id="779" name="Google Shape;779;g336ddb40caf_1_2458"/>
          <p:cNvGrpSpPr/>
          <p:nvPr/>
        </p:nvGrpSpPr>
        <p:grpSpPr>
          <a:xfrm>
            <a:off x="314073" y="4617577"/>
            <a:ext cx="11360667" cy="979407"/>
            <a:chOff x="1593000" y="2322568"/>
            <a:chExt cx="5957975" cy="643500"/>
          </a:xfrm>
        </p:grpSpPr>
        <p:sp>
          <p:nvSpPr>
            <p:cNvPr id="780" name="Google Shape;780;g336ddb40caf_1_2458"/>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781" name="Google Shape;781;g336ddb40caf_1_2458"/>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782" name="Google Shape;782;g336ddb40caf_1_2458"/>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783" name="Google Shape;783;g336ddb40caf_1_2458"/>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rtl="0" algn="ctr">
                <a:lnSpc>
                  <a:spcPct val="115000"/>
                </a:lnSpc>
                <a:spcBef>
                  <a:spcPts val="0"/>
                </a:spcBef>
                <a:spcAft>
                  <a:spcPts val="0"/>
                </a:spcAft>
                <a:buNone/>
              </a:pPr>
              <a:r>
                <a:rPr lang="en-US" sz="2400">
                  <a:solidFill>
                    <a:srgbClr val="FFFFFF"/>
                  </a:solidFill>
                  <a:latin typeface="Roboto Medium"/>
                  <a:ea typeface="Roboto Medium"/>
                  <a:cs typeface="Roboto Medium"/>
                  <a:sym typeface="Roboto Medium"/>
                </a:rPr>
                <a:t>How?</a:t>
              </a:r>
              <a:endParaRPr sz="2800">
                <a:solidFill>
                  <a:srgbClr val="FFFFFF"/>
                </a:solidFill>
                <a:latin typeface="Roboto Medium"/>
                <a:ea typeface="Roboto Medium"/>
                <a:cs typeface="Roboto Medium"/>
                <a:sym typeface="Roboto Medium"/>
              </a:endParaRPr>
            </a:p>
          </p:txBody>
        </p:sp>
        <p:sp>
          <p:nvSpPr>
            <p:cNvPr id="784" name="Google Shape;784;g336ddb40caf_1_2458"/>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7000"/>
                </a:srgbClr>
              </a:outerShdw>
            </a:effectLst>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785" name="Google Shape;785;g336ddb40caf_1_2458"/>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rtl="0" algn="l">
                <a:lnSpc>
                  <a:spcPct val="90000"/>
                </a:lnSpc>
                <a:spcBef>
                  <a:spcPts val="300"/>
                </a:spcBef>
                <a:spcAft>
                  <a:spcPts val="0"/>
                </a:spcAft>
                <a:buClr>
                  <a:srgbClr val="147B81"/>
                </a:buClr>
                <a:buSzPts val="1300"/>
                <a:buFont typeface="Roboto"/>
                <a:buChar char="●"/>
              </a:pPr>
              <a:r>
                <a:rPr b="1" lang="en-US">
                  <a:solidFill>
                    <a:srgbClr val="147B81"/>
                  </a:solidFill>
                  <a:latin typeface="Roboto"/>
                  <a:ea typeface="Roboto"/>
                  <a:cs typeface="Roboto"/>
                  <a:sym typeface="Roboto"/>
                </a:rPr>
                <a:t>Data is submitted to Nova by the districts.</a:t>
              </a:r>
              <a:endParaRPr b="1" sz="1300">
                <a:solidFill>
                  <a:srgbClr val="1B786F"/>
                </a:solidFill>
                <a:latin typeface="Roboto"/>
                <a:ea typeface="Roboto"/>
                <a:cs typeface="Roboto"/>
                <a:sym typeface="Roboto"/>
              </a:endParaRPr>
            </a:p>
          </p:txBody>
        </p:sp>
      </p:grpSp>
      <p:grpSp>
        <p:nvGrpSpPr>
          <p:cNvPr id="786" name="Google Shape;786;g336ddb40caf_1_2458"/>
          <p:cNvGrpSpPr/>
          <p:nvPr/>
        </p:nvGrpSpPr>
        <p:grpSpPr>
          <a:xfrm>
            <a:off x="314073" y="2079148"/>
            <a:ext cx="11360667" cy="2538414"/>
            <a:chOff x="1593000" y="2322568"/>
            <a:chExt cx="5957975" cy="643500"/>
          </a:xfrm>
        </p:grpSpPr>
        <p:sp>
          <p:nvSpPr>
            <p:cNvPr id="787" name="Google Shape;787;g336ddb40caf_1_2458"/>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788" name="Google Shape;788;g336ddb40caf_1_2458"/>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789" name="Google Shape;789;g336ddb40caf_1_2458"/>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790" name="Google Shape;790;g336ddb40caf_1_2458"/>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rtl="0" algn="ctr">
                <a:lnSpc>
                  <a:spcPct val="115000"/>
                </a:lnSpc>
                <a:spcBef>
                  <a:spcPts val="0"/>
                </a:spcBef>
                <a:spcAft>
                  <a:spcPts val="0"/>
                </a:spcAft>
                <a:buNone/>
              </a:pPr>
              <a:r>
                <a:rPr lang="en-US" sz="2400">
                  <a:solidFill>
                    <a:srgbClr val="FFFFFF"/>
                  </a:solidFill>
                  <a:latin typeface="Roboto Medium"/>
                  <a:ea typeface="Roboto Medium"/>
                  <a:cs typeface="Roboto Medium"/>
                  <a:sym typeface="Roboto Medium"/>
                </a:rPr>
                <a:t>What?</a:t>
              </a:r>
              <a:endParaRPr sz="2400">
                <a:solidFill>
                  <a:srgbClr val="FFFFFF"/>
                </a:solidFill>
                <a:latin typeface="Roboto"/>
                <a:ea typeface="Roboto"/>
                <a:cs typeface="Roboto"/>
                <a:sym typeface="Roboto"/>
              </a:endParaRPr>
            </a:p>
          </p:txBody>
        </p:sp>
        <p:sp>
          <p:nvSpPr>
            <p:cNvPr id="791" name="Google Shape;791;g336ddb40caf_1_2458"/>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7000"/>
                </a:srgbClr>
              </a:outerShdw>
            </a:effectLst>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792" name="Google Shape;792;g336ddb40caf_1_2458"/>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rtl="0" algn="l">
                <a:lnSpc>
                  <a:spcPct val="90000"/>
                </a:lnSpc>
                <a:spcBef>
                  <a:spcPts val="300"/>
                </a:spcBef>
                <a:spcAft>
                  <a:spcPts val="0"/>
                </a:spcAft>
                <a:buClr>
                  <a:srgbClr val="147B81"/>
                </a:buClr>
                <a:buSzPts val="1300"/>
                <a:buFont typeface="Roboto"/>
                <a:buChar char="●"/>
              </a:pPr>
              <a:r>
                <a:rPr b="1" lang="en-US" sz="1300">
                  <a:solidFill>
                    <a:srgbClr val="147B81"/>
                  </a:solidFill>
                  <a:latin typeface="Roboto"/>
                  <a:ea typeface="Roboto"/>
                  <a:cs typeface="Roboto"/>
                  <a:sym typeface="Roboto"/>
                </a:rPr>
                <a:t>Percent of children with IEPs aged 3, 4, and aged 5 who are enrolled in a preschool program attending a:</a:t>
              </a:r>
              <a:endParaRPr b="1" sz="1300">
                <a:solidFill>
                  <a:srgbClr val="147B81"/>
                </a:solidFill>
                <a:latin typeface="Roboto"/>
                <a:ea typeface="Roboto"/>
                <a:cs typeface="Roboto"/>
                <a:sym typeface="Roboto"/>
              </a:endParaRPr>
            </a:p>
            <a:p>
              <a:pPr indent="-387350" lvl="1" marL="1219200" rtl="0" algn="l">
                <a:lnSpc>
                  <a:spcPct val="90000"/>
                </a:lnSpc>
                <a:spcBef>
                  <a:spcPts val="300"/>
                </a:spcBef>
                <a:spcAft>
                  <a:spcPts val="0"/>
                </a:spcAft>
                <a:buClr>
                  <a:srgbClr val="147B81"/>
                </a:buClr>
                <a:buSzPts val="1300"/>
                <a:buFont typeface="Roboto"/>
                <a:buChar char="○"/>
              </a:pPr>
              <a:r>
                <a:rPr b="1" lang="en-US" sz="1300">
                  <a:solidFill>
                    <a:srgbClr val="147B81"/>
                  </a:solidFill>
                  <a:latin typeface="Roboto"/>
                  <a:ea typeface="Roboto"/>
                  <a:cs typeface="Roboto"/>
                  <a:sym typeface="Roboto"/>
                </a:rPr>
                <a:t>A. Regular early childhood program and receiving the majority of special education and related services in the regular early childhood program; and</a:t>
              </a:r>
              <a:endParaRPr b="1" sz="1300">
                <a:solidFill>
                  <a:srgbClr val="147B81"/>
                </a:solidFill>
                <a:latin typeface="Roboto"/>
                <a:ea typeface="Roboto"/>
                <a:cs typeface="Roboto"/>
                <a:sym typeface="Roboto"/>
              </a:endParaRPr>
            </a:p>
            <a:p>
              <a:pPr indent="-387350" lvl="1" marL="1219200" rtl="0" algn="l">
                <a:lnSpc>
                  <a:spcPct val="90000"/>
                </a:lnSpc>
                <a:spcBef>
                  <a:spcPts val="300"/>
                </a:spcBef>
                <a:spcAft>
                  <a:spcPts val="0"/>
                </a:spcAft>
                <a:buClr>
                  <a:srgbClr val="147B81"/>
                </a:buClr>
                <a:buSzPts val="1300"/>
                <a:buFont typeface="Roboto"/>
                <a:buChar char="○"/>
              </a:pPr>
              <a:r>
                <a:rPr b="1" lang="en-US" sz="1300">
                  <a:solidFill>
                    <a:srgbClr val="147B81"/>
                  </a:solidFill>
                  <a:latin typeface="Roboto"/>
                  <a:ea typeface="Roboto"/>
                  <a:cs typeface="Roboto"/>
                  <a:sym typeface="Roboto"/>
                </a:rPr>
                <a:t>B. Separate special education class, separate school, or residential facility.</a:t>
              </a:r>
              <a:endParaRPr b="1" sz="1300">
                <a:solidFill>
                  <a:srgbClr val="147B81"/>
                </a:solidFill>
                <a:latin typeface="Roboto"/>
                <a:ea typeface="Roboto"/>
                <a:cs typeface="Roboto"/>
                <a:sym typeface="Roboto"/>
              </a:endParaRPr>
            </a:p>
            <a:p>
              <a:pPr indent="-387350" lvl="1" marL="1219200" rtl="0" algn="l">
                <a:lnSpc>
                  <a:spcPct val="90000"/>
                </a:lnSpc>
                <a:spcBef>
                  <a:spcPts val="300"/>
                </a:spcBef>
                <a:spcAft>
                  <a:spcPts val="0"/>
                </a:spcAft>
                <a:buClr>
                  <a:srgbClr val="147B81"/>
                </a:buClr>
                <a:buSzPts val="1300"/>
                <a:buFont typeface="Roboto"/>
                <a:buChar char="○"/>
              </a:pPr>
              <a:r>
                <a:rPr b="1" lang="en-US" sz="1300">
                  <a:solidFill>
                    <a:srgbClr val="147B81"/>
                  </a:solidFill>
                  <a:latin typeface="Roboto"/>
                  <a:ea typeface="Roboto"/>
                  <a:cs typeface="Roboto"/>
                  <a:sym typeface="Roboto"/>
                </a:rPr>
                <a:t>C. Receiving special education and related services in the home.</a:t>
              </a:r>
              <a:endParaRPr b="1" sz="1300">
                <a:solidFill>
                  <a:srgbClr val="147B81"/>
                </a:solidFill>
                <a:latin typeface="Roboto"/>
                <a:ea typeface="Roboto"/>
                <a:cs typeface="Roboto"/>
                <a:sym typeface="Roboto"/>
              </a:endParaRPr>
            </a:p>
            <a:p>
              <a:pPr indent="-387350" lvl="0" marL="609600" rtl="0" algn="l">
                <a:lnSpc>
                  <a:spcPct val="90000"/>
                </a:lnSpc>
                <a:spcBef>
                  <a:spcPts val="300"/>
                </a:spcBef>
                <a:spcAft>
                  <a:spcPts val="0"/>
                </a:spcAft>
                <a:buClr>
                  <a:srgbClr val="147B81"/>
                </a:buClr>
                <a:buSzPts val="1300"/>
                <a:buFont typeface="Roboto"/>
                <a:buChar char="●"/>
              </a:pPr>
              <a:r>
                <a:rPr b="1" lang="en-US" sz="1300">
                  <a:solidFill>
                    <a:srgbClr val="147B81"/>
                  </a:solidFill>
                  <a:latin typeface="Roboto"/>
                  <a:ea typeface="Roboto"/>
                  <a:cs typeface="Roboto"/>
                  <a:sym typeface="Roboto"/>
                </a:rPr>
                <a:t>States must report five-year-old children with disabilities who are enrolled in preschool programs in this indicator. Five-year-old children with disabilities who are enrolled in kindergarten are included in Indicator 5.</a:t>
              </a:r>
              <a:endParaRPr sz="2200">
                <a:solidFill>
                  <a:srgbClr val="3A3D4B"/>
                </a:solidFill>
                <a:latin typeface="Calibri"/>
                <a:ea typeface="Calibri"/>
                <a:cs typeface="Calibri"/>
                <a:sym typeface="Calibri"/>
              </a:endParaRPr>
            </a:p>
          </p:txBody>
        </p:sp>
      </p:gr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7" name="Shape 797"/>
        <p:cNvGrpSpPr/>
        <p:nvPr/>
      </p:nvGrpSpPr>
      <p:grpSpPr>
        <a:xfrm>
          <a:off x="0" y="0"/>
          <a:ext cx="0" cy="0"/>
          <a:chOff x="0" y="0"/>
          <a:chExt cx="0" cy="0"/>
        </a:xfrm>
      </p:grpSpPr>
      <p:sp>
        <p:nvSpPr>
          <p:cNvPr id="798" name="Google Shape;798;g336ddb40caf_1_2478"/>
          <p:cNvSpPr txBox="1"/>
          <p:nvPr>
            <p:ph type="title"/>
          </p:nvPr>
        </p:nvSpPr>
        <p:spPr>
          <a:xfrm>
            <a:off x="1295400" y="255134"/>
            <a:ext cx="9601200" cy="1036800"/>
          </a:xfrm>
          <a:prstGeom prst="rect">
            <a:avLst/>
          </a:prstGeom>
        </p:spPr>
        <p:txBody>
          <a:bodyPr anchorCtr="0" anchor="b" bIns="45700" lIns="91425" spcFirstLastPara="1" rIns="91425" wrap="square" tIns="45700">
            <a:normAutofit fontScale="90000"/>
          </a:bodyPr>
          <a:lstStyle/>
          <a:p>
            <a:pPr indent="0" lvl="0" marL="0" rtl="0" algn="l">
              <a:spcBef>
                <a:spcPts val="0"/>
              </a:spcBef>
              <a:spcAft>
                <a:spcPts val="0"/>
              </a:spcAft>
              <a:buClr>
                <a:schemeClr val="lt1"/>
              </a:buClr>
              <a:buSzPct val="100000"/>
              <a:buFont typeface="Calibri"/>
              <a:buNone/>
            </a:pPr>
            <a:r>
              <a:rPr lang="en-US"/>
              <a:t>SPP/APR Indicator 6 – Preschool Learning Environments</a:t>
            </a:r>
            <a:endParaRPr/>
          </a:p>
        </p:txBody>
      </p:sp>
      <p:sp>
        <p:nvSpPr>
          <p:cNvPr id="799" name="Google Shape;799;g336ddb40caf_1_2478"/>
          <p:cNvSpPr txBox="1"/>
          <p:nvPr>
            <p:ph idx="12" type="sldNum"/>
          </p:nvPr>
        </p:nvSpPr>
        <p:spPr>
          <a:xfrm>
            <a:off x="9525000" y="6374999"/>
            <a:ext cx="1371600" cy="2742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graphicFrame>
        <p:nvGraphicFramePr>
          <p:cNvPr id="800" name="Google Shape;800;g336ddb40caf_1_2478"/>
          <p:cNvGraphicFramePr/>
          <p:nvPr/>
        </p:nvGraphicFramePr>
        <p:xfrm>
          <a:off x="952500" y="2197100"/>
          <a:ext cx="3000000" cy="3000000"/>
        </p:xfrm>
        <a:graphic>
          <a:graphicData uri="http://schemas.openxmlformats.org/drawingml/2006/table">
            <a:tbl>
              <a:tblPr>
                <a:noFill/>
                <a:tableStyleId>{A5C895D4-C0FD-4677-876E-2A6D97F05401}</a:tableStyleId>
              </a:tblPr>
              <a:tblGrid>
                <a:gridCol w="3429000"/>
                <a:gridCol w="3429000"/>
                <a:gridCol w="3429000"/>
              </a:tblGrid>
              <a:tr h="381000">
                <a:tc gridSpan="3">
                  <a:txBody>
                    <a:bodyPr/>
                    <a:lstStyle/>
                    <a:p>
                      <a:pPr indent="0" lvl="0" marL="0" rtl="0" algn="ctr">
                        <a:lnSpc>
                          <a:spcPct val="90000"/>
                        </a:lnSpc>
                        <a:spcBef>
                          <a:spcPts val="0"/>
                        </a:spcBef>
                        <a:spcAft>
                          <a:spcPts val="0"/>
                        </a:spcAft>
                        <a:buNone/>
                      </a:pPr>
                      <a:r>
                        <a:rPr b="1" lang="en-US" sz="2400">
                          <a:solidFill>
                            <a:srgbClr val="ECECEC"/>
                          </a:solidFill>
                          <a:latin typeface="Cambria"/>
                          <a:ea typeface="Cambria"/>
                          <a:cs typeface="Cambria"/>
                          <a:sym typeface="Cambria"/>
                        </a:rPr>
                        <a:t>2020 to 2025 Calculation Information</a:t>
                      </a:r>
                      <a:endParaRPr/>
                    </a:p>
                  </a:txBody>
                  <a:tcPr marT="91425" marB="91425" marR="91425" marL="91425" anchor="ctr">
                    <a:lnL cap="flat" cmpd="sng" w="9525">
                      <a:solidFill>
                        <a:srgbClr val="9E9E9E"/>
                      </a:solidFill>
                      <a:prstDash val="solid"/>
                      <a:round/>
                      <a:headEnd len="sm" w="sm" type="none"/>
                      <a:tailEnd len="sm" w="sm" type="none"/>
                    </a:lnL>
                    <a:lnT cap="flat" cmpd="sng" w="9525">
                      <a:solidFill>
                        <a:srgbClr val="9E9E9E"/>
                      </a:solidFill>
                      <a:prstDash val="solid"/>
                      <a:round/>
                      <a:headEnd len="sm" w="sm" type="none"/>
                      <a:tailEnd len="sm" w="sm" type="none"/>
                    </a:lnT>
                    <a:solidFill>
                      <a:srgbClr val="147B81"/>
                    </a:solidFill>
                  </a:tcPr>
                </a:tc>
                <a:tc hMerge="1"/>
                <a:tc hMerge="1"/>
              </a:tr>
              <a:tr h="381000">
                <a:tc>
                  <a:txBody>
                    <a:bodyPr/>
                    <a:lstStyle/>
                    <a:p>
                      <a:pPr indent="0" lvl="0" marL="0" rtl="0" algn="ctr">
                        <a:spcBef>
                          <a:spcPts val="0"/>
                        </a:spcBef>
                        <a:spcAft>
                          <a:spcPts val="0"/>
                        </a:spcAft>
                        <a:buNone/>
                      </a:pPr>
                      <a:r>
                        <a:rPr b="1" lang="en-US" sz="1600">
                          <a:solidFill>
                            <a:schemeClr val="lt2"/>
                          </a:solidFill>
                          <a:latin typeface="Cambria"/>
                          <a:ea typeface="Cambria"/>
                          <a:cs typeface="Cambria"/>
                          <a:sym typeface="Cambria"/>
                        </a:rPr>
                        <a:t>A. </a:t>
                      </a:r>
                      <a:r>
                        <a:rPr b="1" lang="en-US" sz="1600">
                          <a:solidFill>
                            <a:schemeClr val="lt2"/>
                          </a:solidFill>
                          <a:latin typeface="Cambria"/>
                          <a:ea typeface="Cambria"/>
                          <a:cs typeface="Cambria"/>
                          <a:sym typeface="Cambria"/>
                        </a:rPr>
                        <a:t>Regular early childhood program and receiving the majority of special education and related services in the regular early childhood program</a:t>
                      </a:r>
                      <a:endParaRPr b="1" sz="1600">
                        <a:solidFill>
                          <a:schemeClr val="lt2"/>
                        </a:solidFill>
                        <a:latin typeface="Cambria"/>
                        <a:ea typeface="Cambria"/>
                        <a:cs typeface="Cambria"/>
                        <a:sym typeface="Cambria"/>
                      </a:endParaRPr>
                    </a:p>
                  </a:txBody>
                  <a:tcPr marT="91425" marB="91425" marR="91425" marL="91425">
                    <a:solidFill>
                      <a:srgbClr val="147B81"/>
                    </a:solidFill>
                  </a:tcPr>
                </a:tc>
                <a:tc>
                  <a:txBody>
                    <a:bodyPr/>
                    <a:lstStyle/>
                    <a:p>
                      <a:pPr indent="0" lvl="0" marL="0" rtl="0" algn="ctr">
                        <a:spcBef>
                          <a:spcPts val="0"/>
                        </a:spcBef>
                        <a:spcAft>
                          <a:spcPts val="0"/>
                        </a:spcAft>
                        <a:buNone/>
                      </a:pPr>
                      <a:r>
                        <a:rPr b="1" lang="en-US" sz="1600">
                          <a:solidFill>
                            <a:schemeClr val="lt2"/>
                          </a:solidFill>
                          <a:latin typeface="Cambria"/>
                          <a:ea typeface="Cambria"/>
                          <a:cs typeface="Cambria"/>
                          <a:sym typeface="Cambria"/>
                        </a:rPr>
                        <a:t>B. </a:t>
                      </a:r>
                      <a:r>
                        <a:rPr b="1" lang="en-US" sz="1600">
                          <a:solidFill>
                            <a:schemeClr val="lt2"/>
                          </a:solidFill>
                          <a:latin typeface="Cambria"/>
                          <a:ea typeface="Cambria"/>
                          <a:cs typeface="Cambria"/>
                          <a:sym typeface="Cambria"/>
                        </a:rPr>
                        <a:t>Separate special education class, separate school, or residential facility.</a:t>
                      </a:r>
                      <a:endParaRPr b="1" sz="1600">
                        <a:solidFill>
                          <a:schemeClr val="lt2"/>
                        </a:solidFill>
                        <a:latin typeface="Cambria"/>
                        <a:ea typeface="Cambria"/>
                        <a:cs typeface="Cambria"/>
                        <a:sym typeface="Cambria"/>
                      </a:endParaRPr>
                    </a:p>
                  </a:txBody>
                  <a:tcPr marT="91425" marB="91425" marR="91425" marL="91425">
                    <a:solidFill>
                      <a:srgbClr val="147B81"/>
                    </a:solidFill>
                  </a:tcPr>
                </a:tc>
                <a:tc>
                  <a:txBody>
                    <a:bodyPr/>
                    <a:lstStyle/>
                    <a:p>
                      <a:pPr indent="0" lvl="0" marL="0" rtl="0" algn="ctr">
                        <a:spcBef>
                          <a:spcPts val="0"/>
                        </a:spcBef>
                        <a:spcAft>
                          <a:spcPts val="0"/>
                        </a:spcAft>
                        <a:buNone/>
                      </a:pPr>
                      <a:r>
                        <a:rPr b="1" lang="en-US" sz="1600">
                          <a:solidFill>
                            <a:schemeClr val="lt2"/>
                          </a:solidFill>
                          <a:latin typeface="Cambria"/>
                          <a:ea typeface="Cambria"/>
                          <a:cs typeface="Cambria"/>
                          <a:sym typeface="Cambria"/>
                        </a:rPr>
                        <a:t>C. Receiving special education and related services in the home.</a:t>
                      </a:r>
                      <a:endParaRPr b="1" sz="1600">
                        <a:solidFill>
                          <a:schemeClr val="lt2"/>
                        </a:solidFill>
                        <a:latin typeface="Cambria"/>
                        <a:ea typeface="Cambria"/>
                        <a:cs typeface="Cambria"/>
                        <a:sym typeface="Cambria"/>
                      </a:endParaRPr>
                    </a:p>
                  </a:txBody>
                  <a:tcPr marT="91425" marB="91425" marR="91425" marL="91425">
                    <a:solidFill>
                      <a:srgbClr val="147B81"/>
                    </a:solidFill>
                  </a:tcPr>
                </a:tc>
              </a:tr>
              <a:tr h="381000">
                <a:tc>
                  <a:txBody>
                    <a:bodyPr/>
                    <a:lstStyle/>
                    <a:p>
                      <a:pPr indent="0" lvl="0" marL="0" rtl="0" algn="ctr">
                        <a:spcBef>
                          <a:spcPts val="0"/>
                        </a:spcBef>
                        <a:spcAft>
                          <a:spcPts val="0"/>
                        </a:spcAft>
                        <a:buNone/>
                      </a:pPr>
                      <a:r>
                        <a:rPr b="1" lang="en-US">
                          <a:latin typeface="Cambria"/>
                          <a:ea typeface="Cambria"/>
                          <a:cs typeface="Cambria"/>
                          <a:sym typeface="Cambria"/>
                        </a:rPr>
                        <a:t># of children ages 3, 4, and 5 with IEPs attending a regular early childhood program and receiving the majority of special 	education and related services in the regular early childhood program</a:t>
                      </a:r>
                      <a:endParaRPr b="1">
                        <a:latin typeface="Cambria"/>
                        <a:ea typeface="Cambria"/>
                        <a:cs typeface="Cambria"/>
                        <a:sym typeface="Cambria"/>
                      </a:endParaRPr>
                    </a:p>
                  </a:txBody>
                  <a:tcPr marT="91425" marB="91425" marR="91425" marL="91425">
                    <a:solidFill>
                      <a:srgbClr val="D0E0E3"/>
                    </a:solidFill>
                  </a:tcPr>
                </a:tc>
                <a:tc>
                  <a:txBody>
                    <a:bodyPr/>
                    <a:lstStyle/>
                    <a:p>
                      <a:pPr indent="0" lvl="0" marL="0" rtl="0" algn="ctr">
                        <a:spcBef>
                          <a:spcPts val="0"/>
                        </a:spcBef>
                        <a:spcAft>
                          <a:spcPts val="0"/>
                        </a:spcAft>
                        <a:buNone/>
                      </a:pPr>
                      <a:r>
                        <a:rPr b="1" lang="en-US">
                          <a:latin typeface="Cambria"/>
                          <a:ea typeface="Cambria"/>
                          <a:cs typeface="Cambria"/>
                          <a:sym typeface="Cambria"/>
                        </a:rPr>
                        <a:t># of children ages 3, 4, and 5 with IEPs attending a separate special education class, separate school, or residential facility</a:t>
                      </a:r>
                      <a:endParaRPr b="1">
                        <a:latin typeface="Cambria"/>
                        <a:ea typeface="Cambria"/>
                        <a:cs typeface="Cambria"/>
                        <a:sym typeface="Cambria"/>
                      </a:endParaRPr>
                    </a:p>
                  </a:txBody>
                  <a:tcPr marT="91425" marB="91425" marR="91425" marL="91425">
                    <a:solidFill>
                      <a:srgbClr val="D0E0E3"/>
                    </a:solidFill>
                  </a:tcPr>
                </a:tc>
                <a:tc>
                  <a:txBody>
                    <a:bodyPr/>
                    <a:lstStyle/>
                    <a:p>
                      <a:pPr indent="0" lvl="0" marL="0" rtl="0" algn="ctr">
                        <a:spcBef>
                          <a:spcPts val="0"/>
                        </a:spcBef>
                        <a:spcAft>
                          <a:spcPts val="0"/>
                        </a:spcAft>
                        <a:buNone/>
                      </a:pPr>
                      <a:r>
                        <a:rPr b="1" lang="en-US">
                          <a:latin typeface="Cambria"/>
                          <a:ea typeface="Cambria"/>
                          <a:cs typeface="Cambria"/>
                          <a:sym typeface="Cambria"/>
                        </a:rPr>
                        <a:t># of children ages 3, 4, and 5 with IEPs receiving special education and related services in the home</a:t>
                      </a:r>
                      <a:endParaRPr b="1">
                        <a:latin typeface="Cambria"/>
                        <a:ea typeface="Cambria"/>
                        <a:cs typeface="Cambria"/>
                        <a:sym typeface="Cambria"/>
                      </a:endParaRPr>
                    </a:p>
                  </a:txBody>
                  <a:tcPr marT="91425" marB="91425" marR="91425" marL="91425">
                    <a:solidFill>
                      <a:srgbClr val="D0E0E3"/>
                    </a:solidFill>
                  </a:tcPr>
                </a:tc>
              </a:tr>
              <a:tr h="721325">
                <a:tc>
                  <a:txBody>
                    <a:bodyPr/>
                    <a:lstStyle/>
                    <a:p>
                      <a:pPr indent="0" lvl="0" marL="0" rtl="0" algn="ctr">
                        <a:spcBef>
                          <a:spcPts val="0"/>
                        </a:spcBef>
                        <a:spcAft>
                          <a:spcPts val="0"/>
                        </a:spcAft>
                        <a:buClr>
                          <a:srgbClr val="000000"/>
                        </a:buClr>
                        <a:buSzPts val="1100"/>
                        <a:buFont typeface="Arial"/>
                        <a:buNone/>
                      </a:pPr>
                      <a:r>
                        <a:rPr b="1" lang="en-US">
                          <a:solidFill>
                            <a:schemeClr val="dk2"/>
                          </a:solidFill>
                          <a:latin typeface="Cambria"/>
                          <a:ea typeface="Cambria"/>
                          <a:cs typeface="Cambria"/>
                          <a:sym typeface="Cambria"/>
                        </a:rPr>
                        <a:t>total # of children ages 3, 4, and 5 with IEPs</a:t>
                      </a:r>
                      <a:endParaRPr>
                        <a:latin typeface="Cambria"/>
                        <a:ea typeface="Cambria"/>
                        <a:cs typeface="Cambria"/>
                        <a:sym typeface="Cambria"/>
                      </a:endParaRPr>
                    </a:p>
                  </a:txBody>
                  <a:tcPr marT="91425" marB="91425" marR="91425" marL="91425">
                    <a:solidFill>
                      <a:srgbClr val="D0E0E3"/>
                    </a:solidFill>
                  </a:tcPr>
                </a:tc>
                <a:tc>
                  <a:txBody>
                    <a:bodyPr/>
                    <a:lstStyle/>
                    <a:p>
                      <a:pPr indent="0" lvl="0" marL="0" rtl="0" algn="ctr">
                        <a:spcBef>
                          <a:spcPts val="0"/>
                        </a:spcBef>
                        <a:spcAft>
                          <a:spcPts val="0"/>
                        </a:spcAft>
                        <a:buNone/>
                      </a:pPr>
                      <a:r>
                        <a:rPr b="1" lang="en-US">
                          <a:latin typeface="Cambria"/>
                          <a:ea typeface="Cambria"/>
                          <a:cs typeface="Cambria"/>
                          <a:sym typeface="Cambria"/>
                        </a:rPr>
                        <a:t>total # of children ages 3, 4, and 5 with IEPs</a:t>
                      </a:r>
                      <a:endParaRPr b="1">
                        <a:latin typeface="Cambria"/>
                        <a:ea typeface="Cambria"/>
                        <a:cs typeface="Cambria"/>
                        <a:sym typeface="Cambria"/>
                      </a:endParaRPr>
                    </a:p>
                  </a:txBody>
                  <a:tcPr marT="91425" marB="91425" marR="91425" marL="91425">
                    <a:solidFill>
                      <a:srgbClr val="D0E0E3"/>
                    </a:solidFill>
                  </a:tcPr>
                </a:tc>
                <a:tc>
                  <a:txBody>
                    <a:bodyPr/>
                    <a:lstStyle/>
                    <a:p>
                      <a:pPr indent="0" lvl="0" marL="0" rtl="0" algn="ctr">
                        <a:spcBef>
                          <a:spcPts val="0"/>
                        </a:spcBef>
                        <a:spcAft>
                          <a:spcPts val="0"/>
                        </a:spcAft>
                        <a:buNone/>
                      </a:pPr>
                      <a:r>
                        <a:rPr b="1" lang="en-US">
                          <a:solidFill>
                            <a:schemeClr val="dk2"/>
                          </a:solidFill>
                          <a:latin typeface="Cambria"/>
                          <a:ea typeface="Cambria"/>
                          <a:cs typeface="Cambria"/>
                          <a:sym typeface="Cambria"/>
                        </a:rPr>
                        <a:t>total # of children ages 3, 4, and 5 with IEPs</a:t>
                      </a:r>
                      <a:endParaRPr>
                        <a:latin typeface="Cambria"/>
                        <a:ea typeface="Cambria"/>
                        <a:cs typeface="Cambria"/>
                        <a:sym typeface="Cambria"/>
                      </a:endParaRPr>
                    </a:p>
                  </a:txBody>
                  <a:tcPr marT="91425" marB="91425" marR="91425" marL="91425">
                    <a:solidFill>
                      <a:srgbClr val="D0E0E3"/>
                    </a:solidFill>
                  </a:tcPr>
                </a:tc>
              </a:tr>
            </a:tbl>
          </a:graphicData>
        </a:graphic>
      </p:graphicFrame>
      <p:cxnSp>
        <p:nvCxnSpPr>
          <p:cNvPr id="801" name="Google Shape;801;g336ddb40caf_1_2478"/>
          <p:cNvCxnSpPr/>
          <p:nvPr/>
        </p:nvCxnSpPr>
        <p:spPr>
          <a:xfrm>
            <a:off x="1295400" y="5086475"/>
            <a:ext cx="2781300" cy="0"/>
          </a:xfrm>
          <a:prstGeom prst="straightConnector1">
            <a:avLst/>
          </a:prstGeom>
          <a:noFill/>
          <a:ln cap="flat" cmpd="sng" w="76200">
            <a:solidFill>
              <a:srgbClr val="147B81"/>
            </a:solidFill>
            <a:prstDash val="solid"/>
            <a:round/>
            <a:headEnd len="med" w="med" type="none"/>
            <a:tailEnd len="med" w="med" type="none"/>
          </a:ln>
        </p:spPr>
      </p:cxnSp>
      <p:cxnSp>
        <p:nvCxnSpPr>
          <p:cNvPr id="802" name="Google Shape;802;g336ddb40caf_1_2478"/>
          <p:cNvCxnSpPr/>
          <p:nvPr/>
        </p:nvCxnSpPr>
        <p:spPr>
          <a:xfrm>
            <a:off x="8320725" y="5086475"/>
            <a:ext cx="2781300" cy="0"/>
          </a:xfrm>
          <a:prstGeom prst="straightConnector1">
            <a:avLst/>
          </a:prstGeom>
          <a:noFill/>
          <a:ln cap="flat" cmpd="sng" w="76200">
            <a:solidFill>
              <a:srgbClr val="147B81"/>
            </a:solidFill>
            <a:prstDash val="solid"/>
            <a:round/>
            <a:headEnd len="med" w="med" type="none"/>
            <a:tailEnd len="med" w="med" type="none"/>
          </a:ln>
        </p:spPr>
      </p:cxnSp>
      <p:cxnSp>
        <p:nvCxnSpPr>
          <p:cNvPr id="803" name="Google Shape;803;g336ddb40caf_1_2478"/>
          <p:cNvCxnSpPr/>
          <p:nvPr/>
        </p:nvCxnSpPr>
        <p:spPr>
          <a:xfrm>
            <a:off x="4705350" y="5086475"/>
            <a:ext cx="2781300" cy="0"/>
          </a:xfrm>
          <a:prstGeom prst="straightConnector1">
            <a:avLst/>
          </a:prstGeom>
          <a:noFill/>
          <a:ln cap="flat" cmpd="sng" w="76200">
            <a:solidFill>
              <a:srgbClr val="147B81"/>
            </a:solidFill>
            <a:prstDash val="solid"/>
            <a:round/>
            <a:headEnd len="med" w="med" type="none"/>
            <a:tailEnd len="med" w="med" type="none"/>
          </a:ln>
        </p:spPr>
      </p:cxn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9" name="Shape 329"/>
        <p:cNvGrpSpPr/>
        <p:nvPr/>
      </p:nvGrpSpPr>
      <p:grpSpPr>
        <a:xfrm>
          <a:off x="0" y="0"/>
          <a:ext cx="0" cy="0"/>
          <a:chOff x="0" y="0"/>
          <a:chExt cx="0" cy="0"/>
        </a:xfrm>
      </p:grpSpPr>
      <p:sp>
        <p:nvSpPr>
          <p:cNvPr id="330" name="Google Shape;330;g365ad869b3a_0_266"/>
          <p:cNvSpPr txBox="1"/>
          <p:nvPr>
            <p:ph type="title"/>
          </p:nvPr>
        </p:nvSpPr>
        <p:spPr>
          <a:xfrm>
            <a:off x="1295400" y="200818"/>
            <a:ext cx="9601200" cy="1036800"/>
          </a:xfrm>
          <a:prstGeom prst="rect">
            <a:avLst/>
          </a:prstGeom>
        </p:spPr>
        <p:txBody>
          <a:bodyPr anchorCtr="0" anchor="b" bIns="45700" lIns="91425" spcFirstLastPara="1" rIns="91425" wrap="square" tIns="45700">
            <a:normAutofit/>
          </a:bodyPr>
          <a:lstStyle/>
          <a:p>
            <a:pPr indent="0" lvl="0" marL="0" rtl="0" algn="l">
              <a:spcBef>
                <a:spcPts val="0"/>
              </a:spcBef>
              <a:spcAft>
                <a:spcPts val="0"/>
              </a:spcAft>
              <a:buNone/>
            </a:pPr>
            <a:r>
              <a:rPr lang="en-US"/>
              <a:t>Norms &amp; Expectations</a:t>
            </a:r>
            <a:endParaRPr/>
          </a:p>
        </p:txBody>
      </p:sp>
      <p:sp>
        <p:nvSpPr>
          <p:cNvPr id="331" name="Google Shape;331;g365ad869b3a_0_266"/>
          <p:cNvSpPr txBox="1"/>
          <p:nvPr>
            <p:ph idx="12" type="sldNum"/>
          </p:nvPr>
        </p:nvSpPr>
        <p:spPr>
          <a:xfrm>
            <a:off x="9525000" y="6374999"/>
            <a:ext cx="1371600" cy="2742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32" name="Google Shape;332;g365ad869b3a_0_266"/>
          <p:cNvSpPr txBox="1"/>
          <p:nvPr/>
        </p:nvSpPr>
        <p:spPr>
          <a:xfrm>
            <a:off x="1295400" y="1952225"/>
            <a:ext cx="9346200" cy="4005600"/>
          </a:xfrm>
          <a:prstGeom prst="rect">
            <a:avLst/>
          </a:prstGeom>
          <a:noFill/>
          <a:ln>
            <a:noFill/>
          </a:ln>
        </p:spPr>
        <p:txBody>
          <a:bodyPr anchorCtr="0" anchor="t" bIns="91425" lIns="91425" spcFirstLastPara="1" rIns="91425" wrap="square" tIns="91425">
            <a:noAutofit/>
          </a:bodyPr>
          <a:lstStyle/>
          <a:p>
            <a:pPr indent="-381000" lvl="0" marL="457200" rtl="0" algn="l">
              <a:spcBef>
                <a:spcPts val="0"/>
              </a:spcBef>
              <a:spcAft>
                <a:spcPts val="0"/>
              </a:spcAft>
              <a:buClr>
                <a:srgbClr val="3A3D4B"/>
              </a:buClr>
              <a:buSzPts val="2400"/>
              <a:buFont typeface="Calibri"/>
              <a:buChar char="●"/>
            </a:pPr>
            <a:r>
              <a:rPr lang="en-US" sz="2400">
                <a:solidFill>
                  <a:srgbClr val="3A3D4B"/>
                </a:solidFill>
                <a:latin typeface="Calibri"/>
                <a:ea typeface="Calibri"/>
                <a:cs typeface="Calibri"/>
                <a:sym typeface="Calibri"/>
              </a:rPr>
              <a:t>We are not here to pass blame. We are here to create solutions for statewide issues. </a:t>
            </a:r>
            <a:endParaRPr sz="2400">
              <a:solidFill>
                <a:srgbClr val="3A3D4B"/>
              </a:solidFill>
              <a:latin typeface="Calibri"/>
              <a:ea typeface="Calibri"/>
              <a:cs typeface="Calibri"/>
              <a:sym typeface="Calibri"/>
            </a:endParaRPr>
          </a:p>
          <a:p>
            <a:pPr indent="0" lvl="0" marL="457200" rtl="0" algn="l">
              <a:spcBef>
                <a:spcPts val="0"/>
              </a:spcBef>
              <a:spcAft>
                <a:spcPts val="0"/>
              </a:spcAft>
              <a:buNone/>
            </a:pPr>
            <a:r>
              <a:t/>
            </a:r>
            <a:endParaRPr sz="2400">
              <a:solidFill>
                <a:srgbClr val="3A3D4B"/>
              </a:solidFill>
              <a:latin typeface="Calibri"/>
              <a:ea typeface="Calibri"/>
              <a:cs typeface="Calibri"/>
              <a:sym typeface="Calibri"/>
            </a:endParaRPr>
          </a:p>
          <a:p>
            <a:pPr indent="-381000" lvl="0" marL="457200" rtl="0" algn="l">
              <a:spcBef>
                <a:spcPts val="0"/>
              </a:spcBef>
              <a:spcAft>
                <a:spcPts val="0"/>
              </a:spcAft>
              <a:buClr>
                <a:srgbClr val="3A3D4B"/>
              </a:buClr>
              <a:buSzPts val="2400"/>
              <a:buFont typeface="Calibri"/>
              <a:buChar char="●"/>
            </a:pPr>
            <a:r>
              <a:rPr lang="en-US" sz="2400">
                <a:solidFill>
                  <a:srgbClr val="3A3D4B"/>
                </a:solidFill>
                <a:latin typeface="Calibri"/>
                <a:ea typeface="Calibri"/>
                <a:cs typeface="Calibri"/>
                <a:sym typeface="Calibri"/>
              </a:rPr>
              <a:t>Practice positive and forward thinking. </a:t>
            </a:r>
            <a:endParaRPr sz="2400">
              <a:solidFill>
                <a:srgbClr val="3A3D4B"/>
              </a:solidFill>
              <a:latin typeface="Calibri"/>
              <a:ea typeface="Calibri"/>
              <a:cs typeface="Calibri"/>
              <a:sym typeface="Calibri"/>
            </a:endParaRPr>
          </a:p>
          <a:p>
            <a:pPr indent="0" lvl="0" marL="457200" rtl="0" algn="l">
              <a:spcBef>
                <a:spcPts val="0"/>
              </a:spcBef>
              <a:spcAft>
                <a:spcPts val="0"/>
              </a:spcAft>
              <a:buNone/>
            </a:pPr>
            <a:r>
              <a:t/>
            </a:r>
            <a:endParaRPr sz="2400">
              <a:solidFill>
                <a:srgbClr val="3A3D4B"/>
              </a:solidFill>
              <a:latin typeface="Calibri"/>
              <a:ea typeface="Calibri"/>
              <a:cs typeface="Calibri"/>
              <a:sym typeface="Calibri"/>
            </a:endParaRPr>
          </a:p>
          <a:p>
            <a:pPr indent="-381000" lvl="0" marL="457200" rtl="0" algn="l">
              <a:spcBef>
                <a:spcPts val="0"/>
              </a:spcBef>
              <a:spcAft>
                <a:spcPts val="0"/>
              </a:spcAft>
              <a:buClr>
                <a:srgbClr val="3A3D4B"/>
              </a:buClr>
              <a:buSzPts val="2400"/>
              <a:buFont typeface="Calibri"/>
              <a:buChar char="●"/>
            </a:pPr>
            <a:r>
              <a:rPr lang="en-US" sz="2400">
                <a:solidFill>
                  <a:srgbClr val="3A3D4B"/>
                </a:solidFill>
                <a:latin typeface="Calibri"/>
                <a:ea typeface="Calibri"/>
                <a:cs typeface="Calibri"/>
                <a:sym typeface="Calibri"/>
              </a:rPr>
              <a:t>The OSE is here to partner with stakeholders. Please work alongside us as we are all here to support students.</a:t>
            </a:r>
            <a:endParaRPr sz="2400">
              <a:solidFill>
                <a:srgbClr val="3A3D4B"/>
              </a:solidFill>
              <a:latin typeface="Calibri"/>
              <a:ea typeface="Calibri"/>
              <a:cs typeface="Calibri"/>
              <a:sym typeface="Calibri"/>
            </a:endParaRPr>
          </a:p>
          <a:p>
            <a:pPr indent="0" lvl="0" marL="457200" rtl="0" algn="l">
              <a:spcBef>
                <a:spcPts val="0"/>
              </a:spcBef>
              <a:spcAft>
                <a:spcPts val="0"/>
              </a:spcAft>
              <a:buNone/>
            </a:pPr>
            <a:r>
              <a:t/>
            </a:r>
            <a:endParaRPr sz="2400">
              <a:solidFill>
                <a:srgbClr val="3A3D4B"/>
              </a:solidFill>
              <a:latin typeface="Calibri"/>
              <a:ea typeface="Calibri"/>
              <a:cs typeface="Calibri"/>
              <a:sym typeface="Calibri"/>
            </a:endParaRPr>
          </a:p>
          <a:p>
            <a:pPr indent="-381000" lvl="0" marL="457200" rtl="0" algn="l">
              <a:spcBef>
                <a:spcPts val="0"/>
              </a:spcBef>
              <a:spcAft>
                <a:spcPts val="0"/>
              </a:spcAft>
              <a:buClr>
                <a:srgbClr val="3A3D4B"/>
              </a:buClr>
              <a:buSzPts val="2400"/>
              <a:buFont typeface="Calibri"/>
              <a:buChar char="●"/>
            </a:pPr>
            <a:r>
              <a:rPr lang="en-US" sz="2400">
                <a:solidFill>
                  <a:srgbClr val="3A3D4B"/>
                </a:solidFill>
                <a:latin typeface="Calibri"/>
                <a:ea typeface="Calibri"/>
                <a:cs typeface="Calibri"/>
                <a:sym typeface="Calibri"/>
              </a:rPr>
              <a:t>Please use sticky notes to write questions and comments. We will review the questions after each section.</a:t>
            </a:r>
            <a:endParaRPr sz="2400">
              <a:solidFill>
                <a:srgbClr val="3A3D4B"/>
              </a:solidFill>
              <a:latin typeface="Calibri"/>
              <a:ea typeface="Calibri"/>
              <a:cs typeface="Calibri"/>
              <a:sym typeface="Calibri"/>
            </a:endParaRPr>
          </a:p>
          <a:p>
            <a:pPr indent="0" lvl="0" marL="0" rtl="0" algn="l">
              <a:spcBef>
                <a:spcPts val="0"/>
              </a:spcBef>
              <a:spcAft>
                <a:spcPts val="0"/>
              </a:spcAft>
              <a:buNone/>
            </a:pPr>
            <a:r>
              <a:t/>
            </a:r>
            <a:endParaRPr sz="2400">
              <a:solidFill>
                <a:srgbClr val="3A3D4B"/>
              </a:solidFill>
              <a:latin typeface="Calibri"/>
              <a:ea typeface="Calibri"/>
              <a:cs typeface="Calibri"/>
              <a:sym typeface="Calibri"/>
            </a:endParaRPr>
          </a:p>
          <a:p>
            <a:pPr indent="0" lvl="0" marL="0" rtl="0" algn="l">
              <a:spcBef>
                <a:spcPts val="0"/>
              </a:spcBef>
              <a:spcAft>
                <a:spcPts val="0"/>
              </a:spcAft>
              <a:buNone/>
            </a:pPr>
            <a:r>
              <a:t/>
            </a:r>
            <a:endParaRPr sz="2400">
              <a:solidFill>
                <a:srgbClr val="3A3D4B"/>
              </a:solidFill>
              <a:latin typeface="Calibri"/>
              <a:ea typeface="Calibri"/>
              <a:cs typeface="Calibri"/>
              <a:sym typeface="Calibri"/>
            </a:endParaRPr>
          </a:p>
        </p:txBody>
      </p:sp>
      <p:pic>
        <p:nvPicPr>
          <p:cNvPr id="333" name="Google Shape;333;g365ad869b3a_0_266"/>
          <p:cNvPicPr preferRelativeResize="0"/>
          <p:nvPr/>
        </p:nvPicPr>
        <p:blipFill>
          <a:blip r:embed="rId3">
            <a:alphaModFix/>
          </a:blip>
          <a:stretch>
            <a:fillRect/>
          </a:stretch>
        </p:blipFill>
        <p:spPr>
          <a:xfrm>
            <a:off x="0" y="0"/>
            <a:ext cx="12192000" cy="6858000"/>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7" name="Shape 807"/>
        <p:cNvGrpSpPr/>
        <p:nvPr/>
      </p:nvGrpSpPr>
      <p:grpSpPr>
        <a:xfrm>
          <a:off x="0" y="0"/>
          <a:ext cx="0" cy="0"/>
          <a:chOff x="0" y="0"/>
          <a:chExt cx="0" cy="0"/>
        </a:xfrm>
      </p:grpSpPr>
      <p:sp>
        <p:nvSpPr>
          <p:cNvPr id="808" name="Google Shape;808;g3685b8e4685_0_75"/>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809" name="Google Shape;809;g3685b8e4685_0_7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810" name="Google Shape;810;g3685b8e4685_0_75"/>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l">
              <a:spcBef>
                <a:spcPts val="0"/>
              </a:spcBef>
              <a:spcAft>
                <a:spcPts val="0"/>
              </a:spcAft>
              <a:buSzPts val="1100"/>
              <a:buNone/>
            </a:pPr>
            <a:r>
              <a:rPr lang="en-US"/>
              <a:t>SPP/APR Indicator 6 – Learning Environments</a:t>
            </a:r>
            <a:endParaRPr/>
          </a:p>
        </p:txBody>
      </p:sp>
      <p:graphicFrame>
        <p:nvGraphicFramePr>
          <p:cNvPr id="811" name="Google Shape;811;g3685b8e4685_0_75"/>
          <p:cNvGraphicFramePr/>
          <p:nvPr/>
        </p:nvGraphicFramePr>
        <p:xfrm>
          <a:off x="702625" y="1378700"/>
          <a:ext cx="3000000" cy="3000000"/>
        </p:xfrm>
        <a:graphic>
          <a:graphicData uri="http://schemas.openxmlformats.org/drawingml/2006/table">
            <a:tbl>
              <a:tblPr>
                <a:noFill/>
                <a:tableStyleId>{A5C895D4-C0FD-4677-876E-2A6D97F05401}</a:tableStyleId>
              </a:tblPr>
              <a:tblGrid>
                <a:gridCol w="1819625"/>
                <a:gridCol w="1819625"/>
                <a:gridCol w="1819625"/>
                <a:gridCol w="1819625"/>
                <a:gridCol w="1819625"/>
                <a:gridCol w="1819625"/>
              </a:tblGrid>
              <a:tr h="311100">
                <a:tc gridSpan="6">
                  <a:txBody>
                    <a:bodyPr/>
                    <a:lstStyle/>
                    <a:p>
                      <a:pPr indent="0" lvl="0" marL="0" rtl="0" algn="ctr">
                        <a:spcBef>
                          <a:spcPts val="0"/>
                        </a:spcBef>
                        <a:spcAft>
                          <a:spcPts val="0"/>
                        </a:spcAft>
                        <a:buNone/>
                      </a:pPr>
                      <a:r>
                        <a:rPr b="1" lang="en-US">
                          <a:solidFill>
                            <a:schemeClr val="dk2"/>
                          </a:solidFill>
                        </a:rPr>
                        <a:t>Indicator 6</a:t>
                      </a:r>
                      <a:endParaRPr b="1">
                        <a:solidFill>
                          <a:schemeClr val="dk2"/>
                        </a:solidFill>
                      </a:endParaRPr>
                    </a:p>
                    <a:p>
                      <a:pPr indent="0" lvl="0" marL="0" rtl="0" algn="ctr">
                        <a:spcBef>
                          <a:spcPts val="0"/>
                        </a:spcBef>
                        <a:spcAft>
                          <a:spcPts val="0"/>
                        </a:spcAft>
                        <a:buNone/>
                      </a:pPr>
                      <a:r>
                        <a:rPr b="1" lang="en-US">
                          <a:solidFill>
                            <a:schemeClr val="dk2"/>
                          </a:solidFill>
                        </a:rPr>
                        <a:t>Preschool Environments</a:t>
                      </a:r>
                      <a:endParaRPr b="1">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rtl="0" algn="ctr">
                        <a:spcBef>
                          <a:spcPts val="0"/>
                        </a:spcBef>
                        <a:spcAft>
                          <a:spcPts val="0"/>
                        </a:spcAft>
                        <a:buNone/>
                      </a:pPr>
                      <a:r>
                        <a:rPr b="1" lang="en-US">
                          <a:solidFill>
                            <a:schemeClr val="dk2"/>
                          </a:solidFill>
                        </a:rPr>
                        <a:t>Q1</a:t>
                      </a:r>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c gridSpan="3">
                  <a:txBody>
                    <a:bodyPr/>
                    <a:lstStyle/>
                    <a:p>
                      <a:pPr indent="0" lvl="0" marL="0" rtl="0" algn="ctr">
                        <a:spcBef>
                          <a:spcPts val="0"/>
                        </a:spcBef>
                        <a:spcAft>
                          <a:spcPts val="0"/>
                        </a:spcAft>
                        <a:buNone/>
                      </a:pPr>
                      <a:r>
                        <a:rPr b="1" lang="en-US">
                          <a:solidFill>
                            <a:schemeClr val="dk2"/>
                          </a:solidFill>
                        </a:rPr>
                        <a:t>New Mexico</a:t>
                      </a:r>
                      <a:endParaRPr b="1">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r>
              <a:tr h="1587450">
                <a:tc>
                  <a:txBody>
                    <a:bodyPr/>
                    <a:lstStyle/>
                    <a:p>
                      <a:pPr indent="0" lvl="0" marL="0" rtl="0" algn="ctr">
                        <a:spcBef>
                          <a:spcPts val="0"/>
                        </a:spcBef>
                        <a:spcAft>
                          <a:spcPts val="0"/>
                        </a:spcAft>
                        <a:buNone/>
                      </a:pPr>
                      <a:r>
                        <a:rPr b="1" lang="en-US"/>
                        <a:t>A. A regular early childhood program and receiving the majority of special education and related services in the regular early childhood program</a:t>
                      </a:r>
                      <a:endParaRPr b="1"/>
                    </a:p>
                    <a:p>
                      <a:pPr indent="0" lvl="0" marL="0" rtl="0" algn="ctr">
                        <a:spcBef>
                          <a:spcPts val="0"/>
                        </a:spcBef>
                        <a:spcAft>
                          <a:spcPts val="0"/>
                        </a:spcAft>
                        <a:buNone/>
                      </a:pPr>
                      <a:r>
                        <a:rPr b="1" lang="en-US">
                          <a:highlight>
                            <a:srgbClr val="FFF2CC"/>
                          </a:highlight>
                        </a:rPr>
                        <a:t>Target: 55.58%</a:t>
                      </a:r>
                      <a:endParaRPr b="1">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rtl="0" algn="ctr">
                        <a:spcBef>
                          <a:spcPts val="0"/>
                        </a:spcBef>
                        <a:spcAft>
                          <a:spcPts val="0"/>
                        </a:spcAft>
                        <a:buNone/>
                      </a:pPr>
                      <a:r>
                        <a:rPr b="1" lang="en-US"/>
                        <a:t>B. Separate special education class, separate school, or residential facility</a:t>
                      </a:r>
                      <a:endParaRPr b="1"/>
                    </a:p>
                    <a:p>
                      <a:pPr indent="0" lvl="0" marL="0" rtl="0" algn="ctr">
                        <a:spcBef>
                          <a:spcPts val="0"/>
                        </a:spcBef>
                        <a:spcAft>
                          <a:spcPts val="0"/>
                        </a:spcAft>
                        <a:buNone/>
                      </a:pPr>
                      <a:r>
                        <a:rPr b="1" lang="en-US">
                          <a:highlight>
                            <a:srgbClr val="FFF2CC"/>
                          </a:highlight>
                        </a:rPr>
                        <a:t>Target: 29.33%</a:t>
                      </a:r>
                      <a:endParaRPr b="1">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rtl="0" algn="ctr">
                        <a:spcBef>
                          <a:spcPts val="0"/>
                        </a:spcBef>
                        <a:spcAft>
                          <a:spcPts val="0"/>
                        </a:spcAft>
                        <a:buNone/>
                      </a:pPr>
                      <a:r>
                        <a:rPr b="1" lang="en-US"/>
                        <a:t>C. Home</a:t>
                      </a:r>
                      <a:endParaRPr b="1"/>
                    </a:p>
                    <a:p>
                      <a:pPr indent="0" lvl="0" marL="0" rtl="0" algn="ctr">
                        <a:spcBef>
                          <a:spcPts val="0"/>
                        </a:spcBef>
                        <a:spcAft>
                          <a:spcPts val="0"/>
                        </a:spcAft>
                        <a:buNone/>
                      </a:pPr>
                      <a:r>
                        <a:rPr b="1" lang="en-US">
                          <a:highlight>
                            <a:srgbClr val="FFF2CC"/>
                          </a:highlight>
                        </a:rPr>
                        <a:t>Target: 21.50%</a:t>
                      </a:r>
                      <a:endParaRPr b="1">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rtl="0" algn="ctr">
                        <a:spcBef>
                          <a:spcPts val="0"/>
                        </a:spcBef>
                        <a:spcAft>
                          <a:spcPts val="0"/>
                        </a:spcAft>
                        <a:buNone/>
                      </a:pPr>
                      <a:r>
                        <a:rPr b="1" lang="en-US"/>
                        <a:t>A. A regular early childhood program and receiving the majority of special education and related services in the regular early childhood program</a:t>
                      </a:r>
                      <a:endParaRPr b="1"/>
                    </a:p>
                    <a:p>
                      <a:pPr indent="0" lvl="0" marL="0" rtl="0" algn="ctr">
                        <a:spcBef>
                          <a:spcPts val="0"/>
                        </a:spcBef>
                        <a:spcAft>
                          <a:spcPts val="0"/>
                        </a:spcAft>
                        <a:buNone/>
                      </a:pPr>
                      <a:r>
                        <a:rPr b="1" lang="en-US">
                          <a:highlight>
                            <a:srgbClr val="FFF2CC"/>
                          </a:highlight>
                        </a:rPr>
                        <a:t>Target: 55.58%</a:t>
                      </a:r>
                      <a:endParaRPr b="1">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rtl="0" algn="ctr">
                        <a:spcBef>
                          <a:spcPts val="0"/>
                        </a:spcBef>
                        <a:spcAft>
                          <a:spcPts val="0"/>
                        </a:spcAft>
                        <a:buNone/>
                      </a:pPr>
                      <a:r>
                        <a:rPr b="1" lang="en-US"/>
                        <a:t>B. Separate special education class, separate school, or residential facility</a:t>
                      </a:r>
                      <a:endParaRPr b="1"/>
                    </a:p>
                    <a:p>
                      <a:pPr indent="0" lvl="0" marL="0" rtl="0" algn="ctr">
                        <a:spcBef>
                          <a:spcPts val="0"/>
                        </a:spcBef>
                        <a:spcAft>
                          <a:spcPts val="0"/>
                        </a:spcAft>
                        <a:buNone/>
                      </a:pPr>
                      <a:r>
                        <a:rPr b="1" lang="en-US">
                          <a:highlight>
                            <a:srgbClr val="FFF2CC"/>
                          </a:highlight>
                        </a:rPr>
                        <a:t>Target: 29.33%</a:t>
                      </a:r>
                      <a:endParaRPr b="1">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rtl="0" algn="ctr">
                        <a:spcBef>
                          <a:spcPts val="0"/>
                        </a:spcBef>
                        <a:spcAft>
                          <a:spcPts val="0"/>
                        </a:spcAft>
                        <a:buNone/>
                      </a:pPr>
                      <a:r>
                        <a:rPr b="1" lang="en-US"/>
                        <a:t>C. Home</a:t>
                      </a:r>
                      <a:endParaRPr b="1"/>
                    </a:p>
                    <a:p>
                      <a:pPr indent="0" lvl="0" marL="0" rtl="0" algn="ctr">
                        <a:spcBef>
                          <a:spcPts val="0"/>
                        </a:spcBef>
                        <a:spcAft>
                          <a:spcPts val="0"/>
                        </a:spcAft>
                        <a:buClr>
                          <a:schemeClr val="dk2"/>
                        </a:buClr>
                        <a:buSzPts val="1100"/>
                        <a:buFont typeface="Arial"/>
                        <a:buNone/>
                      </a:pPr>
                      <a:r>
                        <a:rPr b="1" lang="en-US">
                          <a:solidFill>
                            <a:schemeClr val="dk2"/>
                          </a:solidFill>
                          <a:highlight>
                            <a:srgbClr val="FFF2CC"/>
                          </a:highlight>
                        </a:rPr>
                        <a:t>Target: 21.50%</a:t>
                      </a:r>
                      <a:endParaRPr b="1">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r>
              <a:tr h="311100">
                <a:tc>
                  <a:txBody>
                    <a:bodyPr/>
                    <a:lstStyle/>
                    <a:p>
                      <a:pPr indent="0" lvl="0" marL="0" rtl="0" algn="l">
                        <a:spcBef>
                          <a:spcPts val="0"/>
                        </a:spcBef>
                        <a:spcAft>
                          <a:spcPts val="0"/>
                        </a:spcAft>
                        <a:buNone/>
                      </a:pPr>
                      <a:r>
                        <a:rPr lang="en-US"/>
                        <a:t>51.05%</a:t>
                      </a:r>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t>17.46%</a:t>
                      </a:r>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t>1.85%</a:t>
                      </a:r>
                      <a:endParaRPr/>
                    </a:p>
                  </a:txBody>
                  <a:tcPr marT="91425" marB="91425" marR="91425" marL="91425">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t>46.24%</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rtl="0" algn="l">
                        <a:spcBef>
                          <a:spcPts val="0"/>
                        </a:spcBef>
                        <a:spcAft>
                          <a:spcPts val="0"/>
                        </a:spcAft>
                        <a:buNone/>
                      </a:pPr>
                      <a:r>
                        <a:rPr lang="en-US"/>
                        <a:t>32.49%</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rtl="0" algn="l">
                        <a:spcBef>
                          <a:spcPts val="0"/>
                        </a:spcBef>
                        <a:spcAft>
                          <a:spcPts val="0"/>
                        </a:spcAft>
                        <a:buNone/>
                      </a:pPr>
                      <a:r>
                        <a:rPr lang="en-US"/>
                        <a:t>.31%</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rtl="0" algn="l">
                        <a:spcBef>
                          <a:spcPts val="0"/>
                        </a:spcBef>
                        <a:spcAft>
                          <a:spcPts val="0"/>
                        </a:spcAft>
                        <a:buNone/>
                      </a:pPr>
                      <a:r>
                        <a:rPr lang="en-US">
                          <a:solidFill>
                            <a:schemeClr val="dk2"/>
                          </a:solidFill>
                        </a:rPr>
                        <a:t>Would have Met Target</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solidFill>
                            <a:schemeClr val="dk2"/>
                          </a:solidFill>
                        </a:rPr>
                        <a:t>Would have Met Target</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solidFill>
                            <a:schemeClr val="dk2"/>
                          </a:solidFill>
                        </a:rPr>
                        <a:t>Would have Met Target</a:t>
                      </a:r>
                      <a:endParaRPr/>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rtl="0" algn="l">
                        <a:spcBef>
                          <a:spcPts val="0"/>
                        </a:spcBef>
                        <a:spcAft>
                          <a:spcPts val="0"/>
                        </a:spcAft>
                        <a:buNone/>
                      </a:pPr>
                      <a:r>
                        <a:rPr lang="en-US">
                          <a:solidFill>
                            <a:schemeClr val="dk2"/>
                          </a:solidFill>
                        </a:rPr>
                        <a:t>Did Not Meet Target</a:t>
                      </a:r>
                      <a:endParaRPr/>
                    </a:p>
                  </a:txBody>
                  <a:tcPr marT="91425" marB="91425" marR="91425" marL="91425">
                    <a:lnT cap="flat" cmpd="sng" w="9525">
                      <a:solidFill>
                        <a:srgbClr val="9E9E9E"/>
                      </a:solidFill>
                      <a:prstDash val="solid"/>
                      <a:round/>
                      <a:headEnd len="sm" w="sm" type="none"/>
                      <a:tailEnd len="sm" w="sm" type="none"/>
                    </a:lnT>
                    <a:solidFill>
                      <a:srgbClr val="F4CCCC"/>
                    </a:solidFill>
                  </a:tcPr>
                </a:tc>
                <a:tc>
                  <a:txBody>
                    <a:bodyPr/>
                    <a:lstStyle/>
                    <a:p>
                      <a:pPr indent="0" lvl="0" marL="0" rtl="0" algn="l">
                        <a:spcBef>
                          <a:spcPts val="0"/>
                        </a:spcBef>
                        <a:spcAft>
                          <a:spcPts val="0"/>
                        </a:spcAft>
                        <a:buNone/>
                      </a:pPr>
                      <a:r>
                        <a:rPr lang="en-US">
                          <a:solidFill>
                            <a:schemeClr val="dk2"/>
                          </a:solidFill>
                        </a:rPr>
                        <a:t>Did Not Meet Target</a:t>
                      </a:r>
                      <a:endParaRPr/>
                    </a:p>
                  </a:txBody>
                  <a:tcPr marT="91425" marB="91425" marR="91425" marL="91425">
                    <a:lnT cap="flat" cmpd="sng" w="9525">
                      <a:solidFill>
                        <a:srgbClr val="9E9E9E"/>
                      </a:solidFill>
                      <a:prstDash val="solid"/>
                      <a:round/>
                      <a:headEnd len="sm" w="sm" type="none"/>
                      <a:tailEnd len="sm" w="sm" type="none"/>
                    </a:lnT>
                    <a:solidFill>
                      <a:srgbClr val="F4CCCC"/>
                    </a:solidFill>
                  </a:tcPr>
                </a:tc>
                <a:tc>
                  <a:txBody>
                    <a:bodyPr/>
                    <a:lstStyle/>
                    <a:p>
                      <a:pPr indent="0" lvl="0" marL="0" rtl="0" algn="l">
                        <a:spcBef>
                          <a:spcPts val="0"/>
                        </a:spcBef>
                        <a:spcAft>
                          <a:spcPts val="0"/>
                        </a:spcAft>
                        <a:buNone/>
                      </a:pPr>
                      <a:r>
                        <a:rPr lang="en-US">
                          <a:solidFill>
                            <a:schemeClr val="dk2"/>
                          </a:solidFill>
                        </a:rPr>
                        <a:t>Met Target</a:t>
                      </a:r>
                      <a:endParaRPr>
                        <a:solidFill>
                          <a:schemeClr val="dk2"/>
                        </a:solidFill>
                      </a:endParaRPr>
                    </a:p>
                    <a:p>
                      <a:pPr indent="0" lvl="0" marL="0" rtl="0" algn="l">
                        <a:spcBef>
                          <a:spcPts val="0"/>
                        </a:spcBef>
                        <a:spcAft>
                          <a:spcPts val="0"/>
                        </a:spcAft>
                        <a:buNone/>
                      </a:pPr>
                      <a:r>
                        <a:t/>
                      </a:r>
                      <a:endParaRPr/>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rtl="0" algn="l">
                        <a:spcBef>
                          <a:spcPts val="0"/>
                        </a:spcBef>
                        <a:spcAft>
                          <a:spcPts val="0"/>
                        </a:spcAft>
                        <a:buNone/>
                      </a:pPr>
                      <a:r>
                        <a:rPr lang="en-US"/>
                        <a:t>4 LEAs Met Target (44.44%)</a:t>
                      </a:r>
                      <a:endParaRPr/>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rtl="0" algn="l">
                        <a:spcBef>
                          <a:spcPts val="0"/>
                        </a:spcBef>
                        <a:spcAft>
                          <a:spcPts val="0"/>
                        </a:spcAft>
                        <a:buNone/>
                      </a:pPr>
                      <a:r>
                        <a:rPr lang="en-US"/>
                        <a:t>7 </a:t>
                      </a:r>
                      <a:r>
                        <a:rPr lang="en-US">
                          <a:solidFill>
                            <a:schemeClr val="dk2"/>
                          </a:solidFill>
                        </a:rPr>
                        <a:t>LEAs Met Target (95.00%)</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rtl="0" algn="l">
                        <a:spcBef>
                          <a:spcPts val="0"/>
                        </a:spcBef>
                        <a:spcAft>
                          <a:spcPts val="0"/>
                        </a:spcAft>
                        <a:buNone/>
                      </a:pPr>
                      <a:r>
                        <a:rPr lang="en-US"/>
                        <a:t>9 </a:t>
                      </a:r>
                      <a:r>
                        <a:rPr lang="en-US">
                          <a:solidFill>
                            <a:schemeClr val="dk2"/>
                          </a:solidFill>
                        </a:rPr>
                        <a:t>LEAs Met Target (100%)</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rtl="0" algn="l">
                        <a:spcBef>
                          <a:spcPts val="0"/>
                        </a:spcBef>
                        <a:spcAft>
                          <a:spcPts val="0"/>
                        </a:spcAft>
                        <a:buNone/>
                      </a:pPr>
                      <a:r>
                        <a:rPr lang="en-US"/>
                        <a:t>22 </a:t>
                      </a:r>
                      <a:r>
                        <a:rPr lang="en-US">
                          <a:solidFill>
                            <a:schemeClr val="dk2"/>
                          </a:solidFill>
                        </a:rPr>
                        <a:t>LEAs Met Target (51.16%)</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rtl="0" algn="l">
                        <a:spcBef>
                          <a:spcPts val="0"/>
                        </a:spcBef>
                        <a:spcAft>
                          <a:spcPts val="0"/>
                        </a:spcAft>
                        <a:buNone/>
                      </a:pPr>
                      <a:r>
                        <a:rPr lang="en-US"/>
                        <a:t>34 </a:t>
                      </a:r>
                      <a:r>
                        <a:rPr lang="en-US">
                          <a:solidFill>
                            <a:schemeClr val="dk2"/>
                          </a:solidFill>
                        </a:rPr>
                        <a:t>LEAs Met Target (77.27%)</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rtl="0" algn="l">
                        <a:spcBef>
                          <a:spcPts val="0"/>
                        </a:spcBef>
                        <a:spcAft>
                          <a:spcPts val="0"/>
                        </a:spcAft>
                        <a:buNone/>
                      </a:pPr>
                      <a:r>
                        <a:rPr lang="en-US"/>
                        <a:t>44 </a:t>
                      </a:r>
                      <a:r>
                        <a:rPr lang="en-US">
                          <a:solidFill>
                            <a:schemeClr val="dk2"/>
                          </a:solidFill>
                        </a:rPr>
                        <a:t>LEAs Met Target (100%)</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rtl="0" algn="l">
                        <a:spcBef>
                          <a:spcPts val="0"/>
                        </a:spcBef>
                        <a:spcAft>
                          <a:spcPts val="0"/>
                        </a:spcAft>
                        <a:buNone/>
                      </a:pPr>
                      <a:r>
                        <a:rPr lang="en-US"/>
                        <a:t>5 LEAs Did Not Meet Target (55.56%)</a:t>
                      </a:r>
                      <a:endParaRPr/>
                    </a:p>
                  </a:txBody>
                  <a:tcPr marT="91425" marB="91425" marR="91425" marL="91425">
                    <a:lnR cap="flat" cmpd="sng" w="9525">
                      <a:solidFill>
                        <a:srgbClr val="9E9E9E"/>
                      </a:solidFill>
                      <a:prstDash val="solid"/>
                      <a:round/>
                      <a:headEnd len="sm" w="sm" type="none"/>
                      <a:tailEnd len="sm" w="sm" type="none"/>
                    </a:lnR>
                    <a:solidFill>
                      <a:srgbClr val="F4CCCC"/>
                    </a:solidFill>
                  </a:tcPr>
                </a:tc>
                <a:tc>
                  <a:txBody>
                    <a:bodyPr/>
                    <a:lstStyle/>
                    <a:p>
                      <a:pPr indent="0" lvl="0" marL="0" rtl="0" algn="l">
                        <a:spcBef>
                          <a:spcPts val="0"/>
                        </a:spcBef>
                        <a:spcAft>
                          <a:spcPts val="0"/>
                        </a:spcAft>
                        <a:buNone/>
                      </a:pPr>
                      <a:r>
                        <a:rPr lang="en-US"/>
                        <a:t>2 </a:t>
                      </a:r>
                      <a:r>
                        <a:rPr lang="en-US">
                          <a:solidFill>
                            <a:schemeClr val="dk2"/>
                          </a:solidFill>
                        </a:rPr>
                        <a:t>LEAs Did Not Meet Target (5.00%)</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rtl="0" algn="l">
                        <a:spcBef>
                          <a:spcPts val="0"/>
                        </a:spcBef>
                        <a:spcAft>
                          <a:spcPts val="0"/>
                        </a:spcAft>
                        <a:buNone/>
                      </a:pPr>
                      <a:r>
                        <a:rPr lang="en-US"/>
                        <a:t>0 </a:t>
                      </a:r>
                      <a:r>
                        <a:rPr lang="en-US">
                          <a:solidFill>
                            <a:schemeClr val="dk2"/>
                          </a:solidFill>
                        </a:rPr>
                        <a:t>LEAs Did Not Meet Target (0.00%)</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rtl="0" algn="l">
                        <a:spcBef>
                          <a:spcPts val="0"/>
                        </a:spcBef>
                        <a:spcAft>
                          <a:spcPts val="0"/>
                        </a:spcAft>
                        <a:buNone/>
                      </a:pPr>
                      <a:r>
                        <a:rPr lang="en-US"/>
                        <a:t>21 </a:t>
                      </a:r>
                      <a:r>
                        <a:rPr lang="en-US">
                          <a:solidFill>
                            <a:schemeClr val="dk2"/>
                          </a:solidFill>
                        </a:rPr>
                        <a:t>LEAs Did Not Meet Target (48.84%)</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rtl="0" algn="l">
                        <a:spcBef>
                          <a:spcPts val="0"/>
                        </a:spcBef>
                        <a:spcAft>
                          <a:spcPts val="0"/>
                        </a:spcAft>
                        <a:buNone/>
                      </a:pPr>
                      <a:r>
                        <a:rPr lang="en-US"/>
                        <a:t>10</a:t>
                      </a:r>
                      <a:r>
                        <a:rPr lang="en-US">
                          <a:solidFill>
                            <a:schemeClr val="dk2"/>
                          </a:solidFill>
                        </a:rPr>
                        <a:t> LEAs Did Not Meet Target (22.73%)</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rtl="0" algn="l">
                        <a:spcBef>
                          <a:spcPts val="0"/>
                        </a:spcBef>
                        <a:spcAft>
                          <a:spcPts val="0"/>
                        </a:spcAft>
                        <a:buNone/>
                      </a:pPr>
                      <a:r>
                        <a:rPr lang="en-US"/>
                        <a:t>0</a:t>
                      </a:r>
                      <a:r>
                        <a:rPr lang="en-US">
                          <a:solidFill>
                            <a:schemeClr val="dk2"/>
                          </a:solidFill>
                        </a:rPr>
                        <a:t> LEAs Did Not Meet Target (0.00%)</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6" name="Shape 816"/>
        <p:cNvGrpSpPr/>
        <p:nvPr/>
      </p:nvGrpSpPr>
      <p:grpSpPr>
        <a:xfrm>
          <a:off x="0" y="0"/>
          <a:ext cx="0" cy="0"/>
          <a:chOff x="0" y="0"/>
          <a:chExt cx="0" cy="0"/>
        </a:xfrm>
      </p:grpSpPr>
      <p:sp>
        <p:nvSpPr>
          <p:cNvPr id="817" name="Google Shape;817;g336ddb40caf_1_2502"/>
          <p:cNvSpPr txBox="1"/>
          <p:nvPr>
            <p:ph type="title"/>
          </p:nvPr>
        </p:nvSpPr>
        <p:spPr>
          <a:xfrm>
            <a:off x="415600" y="390467"/>
            <a:ext cx="11360700" cy="1068000"/>
          </a:xfrm>
          <a:prstGeom prst="rect">
            <a:avLst/>
          </a:prstGeom>
        </p:spPr>
        <p:txBody>
          <a:bodyPr anchorCtr="0" anchor="b" bIns="45700" lIns="91425" spcFirstLastPara="1" rIns="91425" wrap="square" tIns="45700">
            <a:normAutofit/>
          </a:bodyPr>
          <a:lstStyle/>
          <a:p>
            <a:pPr indent="0" lvl="0" marL="0" rtl="0" algn="l">
              <a:spcBef>
                <a:spcPts val="0"/>
              </a:spcBef>
              <a:spcAft>
                <a:spcPts val="0"/>
              </a:spcAft>
              <a:buClr>
                <a:schemeClr val="dk2"/>
              </a:buClr>
              <a:buSzPts val="4000"/>
              <a:buFont typeface="Arial"/>
              <a:buNone/>
            </a:pPr>
            <a:r>
              <a:rPr lang="en-US"/>
              <a:t>SPP/APR Indicator 7 </a:t>
            </a:r>
            <a:r>
              <a:rPr lang="en-US"/>
              <a:t>Preschool Outcomes </a:t>
            </a:r>
            <a:endParaRPr/>
          </a:p>
        </p:txBody>
      </p:sp>
      <p:sp>
        <p:nvSpPr>
          <p:cNvPr id="818" name="Google Shape;818;g336ddb40caf_1_2502"/>
          <p:cNvSpPr txBox="1"/>
          <p:nvPr>
            <p:ph idx="12" type="sldNum"/>
          </p:nvPr>
        </p:nvSpPr>
        <p:spPr>
          <a:xfrm>
            <a:off x="11296610" y="6217622"/>
            <a:ext cx="731700" cy="5247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grpSp>
        <p:nvGrpSpPr>
          <p:cNvPr id="819" name="Google Shape;819;g336ddb40caf_1_2502"/>
          <p:cNvGrpSpPr/>
          <p:nvPr/>
        </p:nvGrpSpPr>
        <p:grpSpPr>
          <a:xfrm>
            <a:off x="314073" y="5505277"/>
            <a:ext cx="11360667" cy="979407"/>
            <a:chOff x="1593000" y="2322568"/>
            <a:chExt cx="5957975" cy="643500"/>
          </a:xfrm>
        </p:grpSpPr>
        <p:sp>
          <p:nvSpPr>
            <p:cNvPr id="820" name="Google Shape;820;g336ddb40caf_1_2502"/>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821" name="Google Shape;821;g336ddb40caf_1_2502"/>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822" name="Google Shape;822;g336ddb40caf_1_2502"/>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823" name="Google Shape;823;g336ddb40caf_1_2502"/>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rtl="0" algn="ctr">
                <a:lnSpc>
                  <a:spcPct val="115000"/>
                </a:lnSpc>
                <a:spcBef>
                  <a:spcPts val="0"/>
                </a:spcBef>
                <a:spcAft>
                  <a:spcPts val="0"/>
                </a:spcAft>
                <a:buNone/>
              </a:pPr>
              <a:r>
                <a:rPr lang="en-US" sz="2400">
                  <a:solidFill>
                    <a:srgbClr val="FFFFFF"/>
                  </a:solidFill>
                  <a:latin typeface="Roboto Medium"/>
                  <a:ea typeface="Roboto Medium"/>
                  <a:cs typeface="Roboto Medium"/>
                  <a:sym typeface="Roboto Medium"/>
                </a:rPr>
                <a:t>How?</a:t>
              </a:r>
              <a:endParaRPr sz="2800">
                <a:solidFill>
                  <a:srgbClr val="FFFFFF"/>
                </a:solidFill>
                <a:latin typeface="Roboto Medium"/>
                <a:ea typeface="Roboto Medium"/>
                <a:cs typeface="Roboto Medium"/>
                <a:sym typeface="Roboto Medium"/>
              </a:endParaRPr>
            </a:p>
          </p:txBody>
        </p:sp>
        <p:sp>
          <p:nvSpPr>
            <p:cNvPr id="824" name="Google Shape;824;g336ddb40caf_1_2502"/>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7000"/>
                </a:srgbClr>
              </a:outerShdw>
            </a:effectLst>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825" name="Google Shape;825;g336ddb40caf_1_2502"/>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rtl="0" algn="l">
                <a:lnSpc>
                  <a:spcPct val="90000"/>
                </a:lnSpc>
                <a:spcBef>
                  <a:spcPts val="300"/>
                </a:spcBef>
                <a:spcAft>
                  <a:spcPts val="0"/>
                </a:spcAft>
                <a:buClr>
                  <a:srgbClr val="147B81"/>
                </a:buClr>
                <a:buSzPts val="1300"/>
                <a:buFont typeface="Roboto"/>
                <a:buChar char="●"/>
              </a:pPr>
              <a:r>
                <a:rPr b="1" lang="en-US">
                  <a:solidFill>
                    <a:srgbClr val="147B81"/>
                  </a:solidFill>
                  <a:latin typeface="Roboto"/>
                  <a:ea typeface="Roboto"/>
                  <a:cs typeface="Roboto"/>
                  <a:sym typeface="Roboto"/>
                </a:rPr>
                <a:t>Data is submitted to Nova by the districts.</a:t>
              </a:r>
              <a:endParaRPr b="1" sz="1300">
                <a:solidFill>
                  <a:srgbClr val="1B786F"/>
                </a:solidFill>
                <a:latin typeface="Roboto"/>
                <a:ea typeface="Roboto"/>
                <a:cs typeface="Roboto"/>
                <a:sym typeface="Roboto"/>
              </a:endParaRPr>
            </a:p>
          </p:txBody>
        </p:sp>
      </p:grpSp>
      <p:grpSp>
        <p:nvGrpSpPr>
          <p:cNvPr id="826" name="Google Shape;826;g336ddb40caf_1_2502"/>
          <p:cNvGrpSpPr/>
          <p:nvPr/>
        </p:nvGrpSpPr>
        <p:grpSpPr>
          <a:xfrm>
            <a:off x="314073" y="1458410"/>
            <a:ext cx="11360667" cy="4046907"/>
            <a:chOff x="1593000" y="2322568"/>
            <a:chExt cx="5957975" cy="643500"/>
          </a:xfrm>
        </p:grpSpPr>
        <p:sp>
          <p:nvSpPr>
            <p:cNvPr id="827" name="Google Shape;827;g336ddb40caf_1_2502"/>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828" name="Google Shape;828;g336ddb40caf_1_2502"/>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829" name="Google Shape;829;g336ddb40caf_1_2502"/>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830" name="Google Shape;830;g336ddb40caf_1_2502"/>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rtl="0" algn="ctr">
                <a:lnSpc>
                  <a:spcPct val="115000"/>
                </a:lnSpc>
                <a:spcBef>
                  <a:spcPts val="0"/>
                </a:spcBef>
                <a:spcAft>
                  <a:spcPts val="0"/>
                </a:spcAft>
                <a:buNone/>
              </a:pPr>
              <a:r>
                <a:rPr lang="en-US" sz="2400">
                  <a:solidFill>
                    <a:srgbClr val="FFFFFF"/>
                  </a:solidFill>
                  <a:latin typeface="Roboto Medium"/>
                  <a:ea typeface="Roboto Medium"/>
                  <a:cs typeface="Roboto Medium"/>
                  <a:sym typeface="Roboto Medium"/>
                </a:rPr>
                <a:t>What?</a:t>
              </a:r>
              <a:endParaRPr sz="2400">
                <a:solidFill>
                  <a:srgbClr val="FFFFFF"/>
                </a:solidFill>
                <a:latin typeface="Roboto"/>
                <a:ea typeface="Roboto"/>
                <a:cs typeface="Roboto"/>
                <a:sym typeface="Roboto"/>
              </a:endParaRPr>
            </a:p>
          </p:txBody>
        </p:sp>
        <p:sp>
          <p:nvSpPr>
            <p:cNvPr id="831" name="Google Shape;831;g336ddb40caf_1_2502"/>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7000"/>
                </a:srgbClr>
              </a:outerShdw>
            </a:effectLst>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832" name="Google Shape;832;g336ddb40caf_1_2502"/>
            <p:cNvSpPr/>
            <p:nvPr/>
          </p:nvSpPr>
          <p:spPr>
            <a:xfrm>
              <a:off x="4387854" y="2323747"/>
              <a:ext cx="2971200" cy="642300"/>
            </a:xfrm>
            <a:prstGeom prst="rect">
              <a:avLst/>
            </a:prstGeom>
            <a:noFill/>
            <a:ln>
              <a:noFill/>
            </a:ln>
          </p:spPr>
          <p:txBody>
            <a:bodyPr anchorCtr="0" anchor="ctr" bIns="121900" lIns="121900" spcFirstLastPara="1" rIns="121900" wrap="square" tIns="121900">
              <a:noAutofit/>
            </a:bodyPr>
            <a:lstStyle/>
            <a:p>
              <a:pPr indent="0" lvl="0" marL="0" rtl="0" algn="l">
                <a:lnSpc>
                  <a:spcPct val="90000"/>
                </a:lnSpc>
                <a:spcBef>
                  <a:spcPts val="300"/>
                </a:spcBef>
                <a:spcAft>
                  <a:spcPts val="0"/>
                </a:spcAft>
                <a:buNone/>
              </a:pPr>
              <a:r>
                <a:rPr b="1" lang="en-US" sz="1000">
                  <a:solidFill>
                    <a:srgbClr val="147B81"/>
                  </a:solidFill>
                  <a:latin typeface="Roboto"/>
                  <a:ea typeface="Roboto"/>
                  <a:cs typeface="Roboto"/>
                  <a:sym typeface="Roboto"/>
                </a:rPr>
                <a:t>Percent of preschool children aged 3 through 5 with IEPs who demonstrate improved:</a:t>
              </a:r>
              <a:endParaRPr b="1" sz="1000">
                <a:solidFill>
                  <a:srgbClr val="147B81"/>
                </a:solidFill>
                <a:latin typeface="Roboto"/>
                <a:ea typeface="Roboto"/>
                <a:cs typeface="Roboto"/>
                <a:sym typeface="Roboto"/>
              </a:endParaRPr>
            </a:p>
            <a:p>
              <a:pPr indent="-368300" lvl="0" marL="609600" rtl="0" algn="l">
                <a:lnSpc>
                  <a:spcPct val="90000"/>
                </a:lnSpc>
                <a:spcBef>
                  <a:spcPts val="300"/>
                </a:spcBef>
                <a:spcAft>
                  <a:spcPts val="0"/>
                </a:spcAft>
                <a:buClr>
                  <a:srgbClr val="147B81"/>
                </a:buClr>
                <a:buSzPts val="1000"/>
                <a:buFont typeface="Roboto"/>
                <a:buChar char="●"/>
              </a:pPr>
              <a:r>
                <a:rPr b="1" lang="en-US" sz="1000">
                  <a:solidFill>
                    <a:srgbClr val="147B81"/>
                  </a:solidFill>
                  <a:latin typeface="Roboto"/>
                  <a:ea typeface="Roboto"/>
                  <a:cs typeface="Roboto"/>
                  <a:sym typeface="Roboto"/>
                </a:rPr>
                <a:t>Positive social-emotional skills (including social relationships);</a:t>
              </a:r>
              <a:endParaRPr b="1" sz="1000">
                <a:solidFill>
                  <a:srgbClr val="147B81"/>
                </a:solidFill>
                <a:latin typeface="Roboto"/>
                <a:ea typeface="Roboto"/>
                <a:cs typeface="Roboto"/>
                <a:sym typeface="Roboto"/>
              </a:endParaRPr>
            </a:p>
            <a:p>
              <a:pPr indent="-368300" lvl="1" marL="1219200" rtl="0" algn="l">
                <a:lnSpc>
                  <a:spcPct val="90000"/>
                </a:lnSpc>
                <a:spcBef>
                  <a:spcPts val="300"/>
                </a:spcBef>
                <a:spcAft>
                  <a:spcPts val="0"/>
                </a:spcAft>
                <a:buClr>
                  <a:srgbClr val="147B81"/>
                </a:buClr>
                <a:buSzPts val="1000"/>
                <a:buFont typeface="Roboto"/>
                <a:buChar char="○"/>
              </a:pPr>
              <a:r>
                <a:rPr b="1" lang="en-US" sz="1000">
                  <a:solidFill>
                    <a:srgbClr val="147B81"/>
                  </a:solidFill>
                  <a:latin typeface="Roboto"/>
                  <a:ea typeface="Roboto"/>
                  <a:cs typeface="Roboto"/>
                  <a:sym typeface="Roboto"/>
                </a:rPr>
                <a:t>1. Of those children who entered or exited the program below age expectations in Outcome A, the percent who substantially increased their rate of growth by the time they turned 6 years of age or exited the program.</a:t>
              </a:r>
              <a:endParaRPr b="1" sz="1000">
                <a:solidFill>
                  <a:srgbClr val="147B81"/>
                </a:solidFill>
                <a:latin typeface="Roboto"/>
                <a:ea typeface="Roboto"/>
                <a:cs typeface="Roboto"/>
                <a:sym typeface="Roboto"/>
              </a:endParaRPr>
            </a:p>
            <a:p>
              <a:pPr indent="-368300" lvl="1" marL="1219200" rtl="0" algn="l">
                <a:lnSpc>
                  <a:spcPct val="90000"/>
                </a:lnSpc>
                <a:spcBef>
                  <a:spcPts val="300"/>
                </a:spcBef>
                <a:spcAft>
                  <a:spcPts val="0"/>
                </a:spcAft>
                <a:buClr>
                  <a:srgbClr val="147B81"/>
                </a:buClr>
                <a:buSzPts val="1000"/>
                <a:buFont typeface="Roboto"/>
                <a:buChar char="○"/>
              </a:pPr>
              <a:r>
                <a:rPr b="1" lang="en-US" sz="1000">
                  <a:solidFill>
                    <a:srgbClr val="147B81"/>
                  </a:solidFill>
                  <a:latin typeface="Roboto"/>
                  <a:ea typeface="Roboto"/>
                  <a:cs typeface="Roboto"/>
                  <a:sym typeface="Roboto"/>
                </a:rPr>
                <a:t>2. The percent of preschool children who were functioning within age expectations in Outcome A by the time they turned 6 years of age or exited the program. </a:t>
              </a:r>
              <a:endParaRPr b="1" sz="1000">
                <a:solidFill>
                  <a:srgbClr val="147B81"/>
                </a:solidFill>
                <a:latin typeface="Roboto"/>
                <a:ea typeface="Roboto"/>
                <a:cs typeface="Roboto"/>
                <a:sym typeface="Roboto"/>
              </a:endParaRPr>
            </a:p>
            <a:p>
              <a:pPr indent="-368300" lvl="0" marL="609600" rtl="0" algn="l">
                <a:lnSpc>
                  <a:spcPct val="90000"/>
                </a:lnSpc>
                <a:spcBef>
                  <a:spcPts val="300"/>
                </a:spcBef>
                <a:spcAft>
                  <a:spcPts val="0"/>
                </a:spcAft>
                <a:buClr>
                  <a:srgbClr val="147B81"/>
                </a:buClr>
                <a:buSzPts val="1000"/>
                <a:buFont typeface="Roboto"/>
                <a:buChar char="●"/>
              </a:pPr>
              <a:r>
                <a:rPr b="1" lang="en-US" sz="1000">
                  <a:solidFill>
                    <a:srgbClr val="147B81"/>
                  </a:solidFill>
                  <a:latin typeface="Roboto"/>
                  <a:ea typeface="Roboto"/>
                  <a:cs typeface="Roboto"/>
                  <a:sym typeface="Roboto"/>
                </a:rPr>
                <a:t>Acquisition and use of knowledge and skills (including early language/ communication and early literacy); and</a:t>
              </a:r>
              <a:endParaRPr b="1" sz="1000">
                <a:solidFill>
                  <a:srgbClr val="147B81"/>
                </a:solidFill>
                <a:latin typeface="Roboto"/>
                <a:ea typeface="Roboto"/>
                <a:cs typeface="Roboto"/>
                <a:sym typeface="Roboto"/>
              </a:endParaRPr>
            </a:p>
            <a:p>
              <a:pPr indent="-368300" lvl="1" marL="1219200" rtl="0" algn="l">
                <a:lnSpc>
                  <a:spcPct val="90000"/>
                </a:lnSpc>
                <a:spcBef>
                  <a:spcPts val="300"/>
                </a:spcBef>
                <a:spcAft>
                  <a:spcPts val="0"/>
                </a:spcAft>
                <a:buClr>
                  <a:srgbClr val="147B81"/>
                </a:buClr>
                <a:buSzPts val="1000"/>
                <a:buFont typeface="Roboto"/>
                <a:buChar char="○"/>
              </a:pPr>
              <a:r>
                <a:rPr b="1" lang="en-US" sz="1000">
                  <a:solidFill>
                    <a:srgbClr val="147B81"/>
                  </a:solidFill>
                  <a:latin typeface="Roboto"/>
                  <a:ea typeface="Roboto"/>
                  <a:cs typeface="Roboto"/>
                  <a:sym typeface="Roboto"/>
                </a:rPr>
                <a:t>1. Of those children who entered or exited the program below age expectations in Outcome B, the percent who substantially increased their rate of growth by the time they turned 6 years of age or exited the program.</a:t>
              </a:r>
              <a:endParaRPr b="1" sz="1000">
                <a:solidFill>
                  <a:srgbClr val="147B81"/>
                </a:solidFill>
                <a:latin typeface="Roboto"/>
                <a:ea typeface="Roboto"/>
                <a:cs typeface="Roboto"/>
                <a:sym typeface="Roboto"/>
              </a:endParaRPr>
            </a:p>
            <a:p>
              <a:pPr indent="-368300" lvl="1" marL="1219200" rtl="0" algn="l">
                <a:lnSpc>
                  <a:spcPct val="90000"/>
                </a:lnSpc>
                <a:spcBef>
                  <a:spcPts val="300"/>
                </a:spcBef>
                <a:spcAft>
                  <a:spcPts val="0"/>
                </a:spcAft>
                <a:buClr>
                  <a:srgbClr val="147B81"/>
                </a:buClr>
                <a:buSzPts val="1000"/>
                <a:buFont typeface="Roboto"/>
                <a:buChar char="○"/>
              </a:pPr>
              <a:r>
                <a:rPr b="1" lang="en-US" sz="1000">
                  <a:solidFill>
                    <a:srgbClr val="147B81"/>
                  </a:solidFill>
                  <a:latin typeface="Roboto"/>
                  <a:ea typeface="Roboto"/>
                  <a:cs typeface="Roboto"/>
                  <a:sym typeface="Roboto"/>
                </a:rPr>
                <a:t>2. The percent of preschool children who were functioning within age expectations in Outcome B by the time they turned 6 years of age or exited the program. </a:t>
              </a:r>
              <a:endParaRPr b="1" sz="1000">
                <a:solidFill>
                  <a:srgbClr val="147B81"/>
                </a:solidFill>
                <a:latin typeface="Roboto"/>
                <a:ea typeface="Roboto"/>
                <a:cs typeface="Roboto"/>
                <a:sym typeface="Roboto"/>
              </a:endParaRPr>
            </a:p>
            <a:p>
              <a:pPr indent="-368300" lvl="0" marL="609600" rtl="0" algn="l">
                <a:lnSpc>
                  <a:spcPct val="90000"/>
                </a:lnSpc>
                <a:spcBef>
                  <a:spcPts val="300"/>
                </a:spcBef>
                <a:spcAft>
                  <a:spcPts val="0"/>
                </a:spcAft>
                <a:buClr>
                  <a:srgbClr val="147B81"/>
                </a:buClr>
                <a:buSzPts val="1000"/>
                <a:buFont typeface="Roboto"/>
                <a:buChar char="●"/>
              </a:pPr>
              <a:r>
                <a:rPr b="1" lang="en-US" sz="1000">
                  <a:solidFill>
                    <a:srgbClr val="147B81"/>
                  </a:solidFill>
                  <a:latin typeface="Roboto"/>
                  <a:ea typeface="Roboto"/>
                  <a:cs typeface="Roboto"/>
                  <a:sym typeface="Roboto"/>
                </a:rPr>
                <a:t>Use of appropriate behaviors to meet their needs.</a:t>
              </a:r>
              <a:endParaRPr b="1" sz="1000">
                <a:solidFill>
                  <a:srgbClr val="147B81"/>
                </a:solidFill>
                <a:latin typeface="Roboto"/>
                <a:ea typeface="Roboto"/>
                <a:cs typeface="Roboto"/>
                <a:sym typeface="Roboto"/>
              </a:endParaRPr>
            </a:p>
            <a:p>
              <a:pPr indent="-368300" lvl="1" marL="1219200" rtl="0" algn="l">
                <a:lnSpc>
                  <a:spcPct val="90000"/>
                </a:lnSpc>
                <a:spcBef>
                  <a:spcPts val="300"/>
                </a:spcBef>
                <a:spcAft>
                  <a:spcPts val="0"/>
                </a:spcAft>
                <a:buClr>
                  <a:srgbClr val="147B81"/>
                </a:buClr>
                <a:buSzPts val="1000"/>
                <a:buFont typeface="Roboto"/>
                <a:buChar char="○"/>
              </a:pPr>
              <a:r>
                <a:rPr b="1" lang="en-US" sz="1000">
                  <a:solidFill>
                    <a:srgbClr val="147B81"/>
                  </a:solidFill>
                  <a:latin typeface="Roboto"/>
                  <a:ea typeface="Roboto"/>
                  <a:cs typeface="Roboto"/>
                  <a:sym typeface="Roboto"/>
                </a:rPr>
                <a:t>1. Of those children who entered or exited the program below age expectations in Outcome C, the percent who substantially increased their rate of growth by the time they turned 6 years of age or exited the program.</a:t>
              </a:r>
              <a:endParaRPr b="1" sz="1000">
                <a:solidFill>
                  <a:srgbClr val="147B81"/>
                </a:solidFill>
                <a:latin typeface="Roboto"/>
                <a:ea typeface="Roboto"/>
                <a:cs typeface="Roboto"/>
                <a:sym typeface="Roboto"/>
              </a:endParaRPr>
            </a:p>
            <a:p>
              <a:pPr indent="-368300" lvl="1" marL="1219200" rtl="0" algn="l">
                <a:lnSpc>
                  <a:spcPct val="90000"/>
                </a:lnSpc>
                <a:spcBef>
                  <a:spcPts val="300"/>
                </a:spcBef>
                <a:spcAft>
                  <a:spcPts val="0"/>
                </a:spcAft>
                <a:buClr>
                  <a:srgbClr val="147B81"/>
                </a:buClr>
                <a:buSzPts val="1000"/>
                <a:buFont typeface="Roboto"/>
                <a:buChar char="○"/>
              </a:pPr>
              <a:r>
                <a:rPr b="1" lang="en-US" sz="1000">
                  <a:solidFill>
                    <a:srgbClr val="147B81"/>
                  </a:solidFill>
                  <a:latin typeface="Roboto"/>
                  <a:ea typeface="Roboto"/>
                  <a:cs typeface="Roboto"/>
                  <a:sym typeface="Roboto"/>
                </a:rPr>
                <a:t>2. The percent of preschool children who were functioning within age expectations in Outcome C by the time they turned 6 years of age or exited the program.</a:t>
              </a:r>
              <a:endParaRPr b="1" sz="1000">
                <a:solidFill>
                  <a:srgbClr val="147B81"/>
                </a:solidFill>
                <a:latin typeface="Roboto"/>
                <a:ea typeface="Roboto"/>
                <a:cs typeface="Roboto"/>
                <a:sym typeface="Roboto"/>
              </a:endParaRPr>
            </a:p>
            <a:p>
              <a:pPr indent="-387350" lvl="0" marL="609600" rtl="0" algn="l">
                <a:lnSpc>
                  <a:spcPct val="90000"/>
                </a:lnSpc>
                <a:spcBef>
                  <a:spcPts val="300"/>
                </a:spcBef>
                <a:spcAft>
                  <a:spcPts val="0"/>
                </a:spcAft>
                <a:buClr>
                  <a:srgbClr val="147B81"/>
                </a:buClr>
                <a:buSzPts val="1300"/>
                <a:buFont typeface="Roboto"/>
                <a:buChar char="●"/>
              </a:pPr>
              <a:r>
                <a:t/>
              </a:r>
              <a:endParaRPr b="1" sz="1300">
                <a:solidFill>
                  <a:srgbClr val="147B81"/>
                </a:solidFill>
                <a:latin typeface="Roboto"/>
                <a:ea typeface="Roboto"/>
                <a:cs typeface="Roboto"/>
                <a:sym typeface="Roboto"/>
              </a:endParaRPr>
            </a:p>
          </p:txBody>
        </p:sp>
      </p:gr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7" name="Shape 837"/>
        <p:cNvGrpSpPr/>
        <p:nvPr/>
      </p:nvGrpSpPr>
      <p:grpSpPr>
        <a:xfrm>
          <a:off x="0" y="0"/>
          <a:ext cx="0" cy="0"/>
          <a:chOff x="0" y="0"/>
          <a:chExt cx="0" cy="0"/>
        </a:xfrm>
      </p:grpSpPr>
      <p:sp>
        <p:nvSpPr>
          <p:cNvPr id="838" name="Google Shape;838;g336ddb40caf_1_2522"/>
          <p:cNvSpPr txBox="1"/>
          <p:nvPr>
            <p:ph type="title"/>
          </p:nvPr>
        </p:nvSpPr>
        <p:spPr>
          <a:xfrm>
            <a:off x="1295400" y="255134"/>
            <a:ext cx="9601200" cy="1036800"/>
          </a:xfrm>
          <a:prstGeom prst="rect">
            <a:avLst/>
          </a:prstGeom>
        </p:spPr>
        <p:txBody>
          <a:bodyPr anchorCtr="0" anchor="b" bIns="45700" lIns="91425" spcFirstLastPara="1" rIns="91425" wrap="square" tIns="45700">
            <a:normAutofit fontScale="90000"/>
          </a:bodyPr>
          <a:lstStyle/>
          <a:p>
            <a:pPr indent="0" lvl="0" marL="0" rtl="0" algn="l">
              <a:spcBef>
                <a:spcPts val="0"/>
              </a:spcBef>
              <a:spcAft>
                <a:spcPts val="0"/>
              </a:spcAft>
              <a:buNone/>
            </a:pPr>
            <a:r>
              <a:rPr lang="en-US"/>
              <a:t>SPP/APR Indicator 7 A1,B1,C1 – Preschool Outcomes</a:t>
            </a:r>
            <a:endParaRPr/>
          </a:p>
        </p:txBody>
      </p:sp>
      <p:sp>
        <p:nvSpPr>
          <p:cNvPr id="839" name="Google Shape;839;g336ddb40caf_1_2522"/>
          <p:cNvSpPr txBox="1"/>
          <p:nvPr>
            <p:ph idx="12" type="sldNum"/>
          </p:nvPr>
        </p:nvSpPr>
        <p:spPr>
          <a:xfrm>
            <a:off x="9525000" y="6374999"/>
            <a:ext cx="1371600" cy="2742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graphicFrame>
        <p:nvGraphicFramePr>
          <p:cNvPr id="840" name="Google Shape;840;g336ddb40caf_1_2522"/>
          <p:cNvGraphicFramePr/>
          <p:nvPr/>
        </p:nvGraphicFramePr>
        <p:xfrm>
          <a:off x="889000" y="1530250"/>
          <a:ext cx="3000000" cy="3000000"/>
        </p:xfrm>
        <a:graphic>
          <a:graphicData uri="http://schemas.openxmlformats.org/drawingml/2006/table">
            <a:tbl>
              <a:tblPr>
                <a:noFill/>
                <a:tableStyleId>{A5C895D4-C0FD-4677-876E-2A6D97F05401}</a:tableStyleId>
              </a:tblPr>
              <a:tblGrid>
                <a:gridCol w="3429000"/>
                <a:gridCol w="3429000"/>
                <a:gridCol w="3429000"/>
              </a:tblGrid>
              <a:tr h="381000">
                <a:tc gridSpan="3">
                  <a:txBody>
                    <a:bodyPr/>
                    <a:lstStyle/>
                    <a:p>
                      <a:pPr indent="0" lvl="0" marL="0" rtl="0" algn="ctr">
                        <a:lnSpc>
                          <a:spcPct val="90000"/>
                        </a:lnSpc>
                        <a:spcBef>
                          <a:spcPts val="0"/>
                        </a:spcBef>
                        <a:spcAft>
                          <a:spcPts val="0"/>
                        </a:spcAft>
                        <a:buNone/>
                      </a:pPr>
                      <a:r>
                        <a:rPr b="1" lang="en-US" sz="2400">
                          <a:solidFill>
                            <a:srgbClr val="ECECEC"/>
                          </a:solidFill>
                          <a:latin typeface="Cambria"/>
                          <a:ea typeface="Cambria"/>
                          <a:cs typeface="Cambria"/>
                          <a:sym typeface="Cambria"/>
                        </a:rPr>
                        <a:t>2020 to 2025 Calculation Information</a:t>
                      </a:r>
                      <a:endParaRPr b="1" sz="2400">
                        <a:solidFill>
                          <a:srgbClr val="ECECEC"/>
                        </a:solidFill>
                        <a:latin typeface="Cambria"/>
                        <a:ea typeface="Cambria"/>
                        <a:cs typeface="Cambria"/>
                        <a:sym typeface="Cambria"/>
                      </a:endParaRPr>
                    </a:p>
                    <a:p>
                      <a:pPr indent="0" lvl="0" marL="0" rtl="0" algn="ctr">
                        <a:spcBef>
                          <a:spcPts val="0"/>
                        </a:spcBef>
                        <a:spcAft>
                          <a:spcPts val="0"/>
                        </a:spcAft>
                        <a:buClr>
                          <a:schemeClr val="dk2"/>
                        </a:buClr>
                        <a:buSzPts val="1100"/>
                        <a:buFont typeface="Arial"/>
                        <a:buNone/>
                      </a:pPr>
                      <a:r>
                        <a:rPr b="1" lang="en-US" sz="1600">
                          <a:solidFill>
                            <a:schemeClr val="lt2"/>
                          </a:solidFill>
                          <a:latin typeface="Cambria"/>
                          <a:ea typeface="Cambria"/>
                          <a:cs typeface="Cambria"/>
                          <a:sym typeface="Cambria"/>
                        </a:rPr>
                        <a:t>Of those preschool children who entered the preschool program below age expectations in each Outcome, the percent who substantially increased their rate of growth by the time they turned 6 years of age or exited the program.</a:t>
                      </a:r>
                      <a:endParaRPr b="1" sz="2400">
                        <a:solidFill>
                          <a:srgbClr val="ECECEC"/>
                        </a:solidFill>
                        <a:latin typeface="Cambria"/>
                        <a:ea typeface="Cambria"/>
                        <a:cs typeface="Cambria"/>
                        <a:sym typeface="Cambria"/>
                      </a:endParaRPr>
                    </a:p>
                  </a:txBody>
                  <a:tcPr marT="91425" marB="91425" marR="91425" marL="91425" anchor="ctr">
                    <a:lnL cap="flat" cmpd="sng" w="9525">
                      <a:solidFill>
                        <a:srgbClr val="9E9E9E"/>
                      </a:solidFill>
                      <a:prstDash val="solid"/>
                      <a:round/>
                      <a:headEnd len="sm" w="sm" type="none"/>
                      <a:tailEnd len="sm" w="sm" type="none"/>
                    </a:lnL>
                    <a:lnT cap="flat" cmpd="sng" w="9525">
                      <a:solidFill>
                        <a:srgbClr val="9E9E9E"/>
                      </a:solidFill>
                      <a:prstDash val="solid"/>
                      <a:round/>
                      <a:headEnd len="sm" w="sm" type="none"/>
                      <a:tailEnd len="sm" w="sm" type="none"/>
                    </a:lnT>
                    <a:solidFill>
                      <a:srgbClr val="147B81"/>
                    </a:solidFill>
                  </a:tcPr>
                </a:tc>
                <a:tc hMerge="1"/>
                <a:tc hMerge="1"/>
              </a:tr>
              <a:tr h="381000">
                <a:tc>
                  <a:txBody>
                    <a:bodyPr/>
                    <a:lstStyle/>
                    <a:p>
                      <a:pPr indent="0" lvl="0" marL="0" rtl="0" algn="ctr">
                        <a:spcBef>
                          <a:spcPts val="0"/>
                        </a:spcBef>
                        <a:spcAft>
                          <a:spcPts val="0"/>
                        </a:spcAft>
                        <a:buNone/>
                      </a:pPr>
                      <a:r>
                        <a:rPr b="1" lang="en-US" sz="1600">
                          <a:solidFill>
                            <a:schemeClr val="lt2"/>
                          </a:solidFill>
                          <a:latin typeface="Cambria"/>
                          <a:ea typeface="Cambria"/>
                          <a:cs typeface="Cambria"/>
                          <a:sym typeface="Cambria"/>
                        </a:rPr>
                        <a:t>A1. Positive social-emotional skills (including social relationships)</a:t>
                      </a:r>
                      <a:endParaRPr b="1" sz="1600">
                        <a:solidFill>
                          <a:schemeClr val="lt2"/>
                        </a:solidFill>
                        <a:latin typeface="Cambria"/>
                        <a:ea typeface="Cambria"/>
                        <a:cs typeface="Cambria"/>
                        <a:sym typeface="Cambria"/>
                      </a:endParaRPr>
                    </a:p>
                  </a:txBody>
                  <a:tcPr marT="91425" marB="91425" marR="91425" marL="91425">
                    <a:solidFill>
                      <a:srgbClr val="147B81"/>
                    </a:solidFill>
                  </a:tcPr>
                </a:tc>
                <a:tc>
                  <a:txBody>
                    <a:bodyPr/>
                    <a:lstStyle/>
                    <a:p>
                      <a:pPr indent="0" lvl="0" marL="0" rtl="0" algn="ctr">
                        <a:spcBef>
                          <a:spcPts val="0"/>
                        </a:spcBef>
                        <a:spcAft>
                          <a:spcPts val="0"/>
                        </a:spcAft>
                        <a:buNone/>
                      </a:pPr>
                      <a:r>
                        <a:rPr b="1" lang="en-US" sz="1600">
                          <a:solidFill>
                            <a:schemeClr val="lt2"/>
                          </a:solidFill>
                          <a:latin typeface="Cambria"/>
                          <a:ea typeface="Cambria"/>
                          <a:cs typeface="Cambria"/>
                          <a:sym typeface="Cambria"/>
                        </a:rPr>
                        <a:t>Acquisition and use of knowledge and skills (including early language/ communication and early literacy)</a:t>
                      </a:r>
                      <a:endParaRPr b="1" sz="1600">
                        <a:solidFill>
                          <a:schemeClr val="lt2"/>
                        </a:solidFill>
                        <a:latin typeface="Cambria"/>
                        <a:ea typeface="Cambria"/>
                        <a:cs typeface="Cambria"/>
                        <a:sym typeface="Cambria"/>
                      </a:endParaRPr>
                    </a:p>
                  </a:txBody>
                  <a:tcPr marT="91425" marB="91425" marR="91425" marL="91425">
                    <a:solidFill>
                      <a:srgbClr val="147B81"/>
                    </a:solidFill>
                  </a:tcPr>
                </a:tc>
                <a:tc>
                  <a:txBody>
                    <a:bodyPr/>
                    <a:lstStyle/>
                    <a:p>
                      <a:pPr indent="0" lvl="0" marL="0" rtl="0" algn="ctr">
                        <a:spcBef>
                          <a:spcPts val="0"/>
                        </a:spcBef>
                        <a:spcAft>
                          <a:spcPts val="0"/>
                        </a:spcAft>
                        <a:buNone/>
                      </a:pPr>
                      <a:r>
                        <a:rPr b="1" lang="en-US" sz="1600">
                          <a:solidFill>
                            <a:schemeClr val="lt2"/>
                          </a:solidFill>
                          <a:latin typeface="Cambria"/>
                          <a:ea typeface="Cambria"/>
                          <a:cs typeface="Cambria"/>
                          <a:sym typeface="Cambria"/>
                        </a:rPr>
                        <a:t>C. Use of appropriate behaviors to meet their needs.</a:t>
                      </a:r>
                      <a:endParaRPr b="1" sz="1600">
                        <a:solidFill>
                          <a:schemeClr val="lt2"/>
                        </a:solidFill>
                        <a:latin typeface="Cambria"/>
                        <a:ea typeface="Cambria"/>
                        <a:cs typeface="Cambria"/>
                        <a:sym typeface="Cambria"/>
                      </a:endParaRPr>
                    </a:p>
                  </a:txBody>
                  <a:tcPr marT="91425" marB="91425" marR="91425" marL="91425">
                    <a:solidFill>
                      <a:srgbClr val="147B81"/>
                    </a:solidFill>
                  </a:tcPr>
                </a:tc>
              </a:tr>
              <a:tr h="381000">
                <a:tc>
                  <a:txBody>
                    <a:bodyPr/>
                    <a:lstStyle/>
                    <a:p>
                      <a:pPr indent="0" lvl="0" marL="0" rtl="0" algn="ctr">
                        <a:spcBef>
                          <a:spcPts val="0"/>
                        </a:spcBef>
                        <a:spcAft>
                          <a:spcPts val="0"/>
                        </a:spcAft>
                        <a:buNone/>
                      </a:pPr>
                      <a:r>
                        <a:rPr b="1" lang="en-US">
                          <a:latin typeface="Cambria"/>
                          <a:ea typeface="Cambria"/>
                          <a:cs typeface="Cambria"/>
                          <a:sym typeface="Cambria"/>
                        </a:rPr>
                        <a:t># of preschool children reported in progress category (c) plus # of preschool children reported in category (d)</a:t>
                      </a:r>
                      <a:endParaRPr b="1">
                        <a:latin typeface="Cambria"/>
                        <a:ea typeface="Cambria"/>
                        <a:cs typeface="Cambria"/>
                        <a:sym typeface="Cambria"/>
                      </a:endParaRPr>
                    </a:p>
                  </a:txBody>
                  <a:tcPr marT="91425" marB="91425" marR="91425" marL="91425">
                    <a:solidFill>
                      <a:srgbClr val="D0E0E3"/>
                    </a:solidFill>
                  </a:tcPr>
                </a:tc>
                <a:tc>
                  <a:txBody>
                    <a:bodyPr/>
                    <a:lstStyle/>
                    <a:p>
                      <a:pPr indent="0" lvl="0" marL="0" rtl="0" algn="ctr">
                        <a:spcBef>
                          <a:spcPts val="0"/>
                        </a:spcBef>
                        <a:spcAft>
                          <a:spcPts val="0"/>
                        </a:spcAft>
                        <a:buNone/>
                      </a:pPr>
                      <a:r>
                        <a:rPr b="1" lang="en-US">
                          <a:latin typeface="Cambria"/>
                          <a:ea typeface="Cambria"/>
                          <a:cs typeface="Cambria"/>
                          <a:sym typeface="Cambria"/>
                        </a:rPr>
                        <a:t># of preschool children reported in progress category (c) plus # of preschool children reported in category (d)</a:t>
                      </a:r>
                      <a:endParaRPr b="1">
                        <a:latin typeface="Cambria"/>
                        <a:ea typeface="Cambria"/>
                        <a:cs typeface="Cambria"/>
                        <a:sym typeface="Cambria"/>
                      </a:endParaRPr>
                    </a:p>
                  </a:txBody>
                  <a:tcPr marT="91425" marB="91425" marR="91425" marL="91425">
                    <a:solidFill>
                      <a:srgbClr val="D0E0E3"/>
                    </a:solidFill>
                  </a:tcPr>
                </a:tc>
                <a:tc>
                  <a:txBody>
                    <a:bodyPr/>
                    <a:lstStyle/>
                    <a:p>
                      <a:pPr indent="0" lvl="0" marL="0" rtl="0" algn="ctr">
                        <a:spcBef>
                          <a:spcPts val="0"/>
                        </a:spcBef>
                        <a:spcAft>
                          <a:spcPts val="0"/>
                        </a:spcAft>
                        <a:buNone/>
                      </a:pPr>
                      <a:r>
                        <a:rPr b="1" lang="en-US">
                          <a:latin typeface="Cambria"/>
                          <a:ea typeface="Cambria"/>
                          <a:cs typeface="Cambria"/>
                          <a:sym typeface="Cambria"/>
                        </a:rPr>
                        <a:t># of preschool children reported in progress category (c) plus # of preschool children reported in category (d)</a:t>
                      </a:r>
                      <a:endParaRPr b="1">
                        <a:latin typeface="Cambria"/>
                        <a:ea typeface="Cambria"/>
                        <a:cs typeface="Cambria"/>
                        <a:sym typeface="Cambria"/>
                      </a:endParaRPr>
                    </a:p>
                  </a:txBody>
                  <a:tcPr marT="91425" marB="91425" marR="91425" marL="91425">
                    <a:solidFill>
                      <a:srgbClr val="D0E0E3"/>
                    </a:solidFill>
                  </a:tcPr>
                </a:tc>
              </a:tr>
              <a:tr h="721325">
                <a:tc>
                  <a:txBody>
                    <a:bodyPr/>
                    <a:lstStyle/>
                    <a:p>
                      <a:pPr indent="0" lvl="0" marL="0" rtl="0" algn="ctr">
                        <a:spcBef>
                          <a:spcPts val="0"/>
                        </a:spcBef>
                        <a:spcAft>
                          <a:spcPts val="0"/>
                        </a:spcAft>
                        <a:buNone/>
                      </a:pPr>
                      <a:r>
                        <a:rPr b="1" lang="en-US">
                          <a:solidFill>
                            <a:schemeClr val="dk2"/>
                          </a:solidFill>
                          <a:latin typeface="Cambria"/>
                          <a:ea typeface="Cambria"/>
                          <a:cs typeface="Cambria"/>
                          <a:sym typeface="Cambria"/>
                        </a:rPr>
                        <a:t># of preschool children reported in progress category (a) plus # of preschool children reported in progress category (b) plus # of preschool children reported in progress category (c) plus # of preschool children reported in progress category (d))</a:t>
                      </a:r>
                      <a:endParaRPr>
                        <a:latin typeface="Cambria"/>
                        <a:ea typeface="Cambria"/>
                        <a:cs typeface="Cambria"/>
                        <a:sym typeface="Cambria"/>
                      </a:endParaRPr>
                    </a:p>
                  </a:txBody>
                  <a:tcPr marT="91425" marB="91425" marR="91425" marL="91425">
                    <a:solidFill>
                      <a:srgbClr val="D0E0E3"/>
                    </a:solidFill>
                  </a:tcPr>
                </a:tc>
                <a:tc>
                  <a:txBody>
                    <a:bodyPr/>
                    <a:lstStyle/>
                    <a:p>
                      <a:pPr indent="0" lvl="0" marL="0" rtl="0" algn="ctr">
                        <a:spcBef>
                          <a:spcPts val="0"/>
                        </a:spcBef>
                        <a:spcAft>
                          <a:spcPts val="0"/>
                        </a:spcAft>
                        <a:buNone/>
                      </a:pPr>
                      <a:r>
                        <a:rPr b="1" lang="en-US">
                          <a:latin typeface="Cambria"/>
                          <a:ea typeface="Cambria"/>
                          <a:cs typeface="Cambria"/>
                          <a:sym typeface="Cambria"/>
                        </a:rPr>
                        <a:t># of preschool children reported in progress category (a) plus # of preschool children reported in progress category (b) plus # of preschool children reported in progress category (c) plus # of preschool children reported in progress category (d))</a:t>
                      </a:r>
                      <a:endParaRPr b="1">
                        <a:latin typeface="Cambria"/>
                        <a:ea typeface="Cambria"/>
                        <a:cs typeface="Cambria"/>
                        <a:sym typeface="Cambria"/>
                      </a:endParaRPr>
                    </a:p>
                  </a:txBody>
                  <a:tcPr marT="91425" marB="91425" marR="91425" marL="91425">
                    <a:solidFill>
                      <a:srgbClr val="D0E0E3"/>
                    </a:solidFill>
                  </a:tcPr>
                </a:tc>
                <a:tc>
                  <a:txBody>
                    <a:bodyPr/>
                    <a:lstStyle/>
                    <a:p>
                      <a:pPr indent="0" lvl="0" marL="0" rtl="0" algn="ctr">
                        <a:spcBef>
                          <a:spcPts val="0"/>
                        </a:spcBef>
                        <a:spcAft>
                          <a:spcPts val="0"/>
                        </a:spcAft>
                        <a:buNone/>
                      </a:pPr>
                      <a:r>
                        <a:rPr b="1" lang="en-US">
                          <a:solidFill>
                            <a:schemeClr val="dk2"/>
                          </a:solidFill>
                          <a:latin typeface="Cambria"/>
                          <a:ea typeface="Cambria"/>
                          <a:cs typeface="Cambria"/>
                          <a:sym typeface="Cambria"/>
                        </a:rPr>
                        <a:t># of preschool children reported in progress category (a) plus # of preschool children reported in progress category (b) plus # of preschool children reported in progress category (c) plus # of preschool children reported in progress category (d))</a:t>
                      </a:r>
                      <a:endParaRPr>
                        <a:latin typeface="Cambria"/>
                        <a:ea typeface="Cambria"/>
                        <a:cs typeface="Cambria"/>
                        <a:sym typeface="Cambria"/>
                      </a:endParaRPr>
                    </a:p>
                  </a:txBody>
                  <a:tcPr marT="91425" marB="91425" marR="91425" marL="91425">
                    <a:solidFill>
                      <a:srgbClr val="D0E0E3"/>
                    </a:solidFill>
                  </a:tcPr>
                </a:tc>
              </a:tr>
            </a:tbl>
          </a:graphicData>
        </a:graphic>
      </p:graphicFrame>
      <p:cxnSp>
        <p:nvCxnSpPr>
          <p:cNvPr id="841" name="Google Shape;841;g336ddb40caf_1_2522"/>
          <p:cNvCxnSpPr/>
          <p:nvPr/>
        </p:nvCxnSpPr>
        <p:spPr>
          <a:xfrm>
            <a:off x="1168400" y="4968275"/>
            <a:ext cx="2781300" cy="0"/>
          </a:xfrm>
          <a:prstGeom prst="straightConnector1">
            <a:avLst/>
          </a:prstGeom>
          <a:noFill/>
          <a:ln cap="flat" cmpd="sng" w="76200">
            <a:solidFill>
              <a:srgbClr val="147B81"/>
            </a:solidFill>
            <a:prstDash val="solid"/>
            <a:round/>
            <a:headEnd len="med" w="med" type="none"/>
            <a:tailEnd len="med" w="med" type="none"/>
          </a:ln>
        </p:spPr>
      </p:cxnSp>
      <p:cxnSp>
        <p:nvCxnSpPr>
          <p:cNvPr id="842" name="Google Shape;842;g336ddb40caf_1_2522"/>
          <p:cNvCxnSpPr/>
          <p:nvPr/>
        </p:nvCxnSpPr>
        <p:spPr>
          <a:xfrm>
            <a:off x="8257225" y="4968275"/>
            <a:ext cx="2781300" cy="0"/>
          </a:xfrm>
          <a:prstGeom prst="straightConnector1">
            <a:avLst/>
          </a:prstGeom>
          <a:noFill/>
          <a:ln cap="flat" cmpd="sng" w="76200">
            <a:solidFill>
              <a:srgbClr val="147B81"/>
            </a:solidFill>
            <a:prstDash val="solid"/>
            <a:round/>
            <a:headEnd len="med" w="med" type="none"/>
            <a:tailEnd len="med" w="med" type="none"/>
          </a:ln>
        </p:spPr>
      </p:cxnSp>
      <p:cxnSp>
        <p:nvCxnSpPr>
          <p:cNvPr id="843" name="Google Shape;843;g336ddb40caf_1_2522"/>
          <p:cNvCxnSpPr/>
          <p:nvPr/>
        </p:nvCxnSpPr>
        <p:spPr>
          <a:xfrm>
            <a:off x="4540250" y="4968275"/>
            <a:ext cx="2781300" cy="0"/>
          </a:xfrm>
          <a:prstGeom prst="straightConnector1">
            <a:avLst/>
          </a:prstGeom>
          <a:noFill/>
          <a:ln cap="flat" cmpd="sng" w="76200">
            <a:solidFill>
              <a:srgbClr val="147B81"/>
            </a:solidFill>
            <a:prstDash val="solid"/>
            <a:round/>
            <a:headEnd len="med" w="med" type="none"/>
            <a:tailEnd len="med" w="med" type="none"/>
          </a:ln>
        </p:spPr>
      </p:cxn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7" name="Shape 847"/>
        <p:cNvGrpSpPr/>
        <p:nvPr/>
      </p:nvGrpSpPr>
      <p:grpSpPr>
        <a:xfrm>
          <a:off x="0" y="0"/>
          <a:ext cx="0" cy="0"/>
          <a:chOff x="0" y="0"/>
          <a:chExt cx="0" cy="0"/>
        </a:xfrm>
      </p:grpSpPr>
      <p:sp>
        <p:nvSpPr>
          <p:cNvPr id="848" name="Google Shape;848;g3685b8e4685_0_105"/>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849" name="Google Shape;849;g3685b8e4685_0_10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850" name="Google Shape;850;g3685b8e4685_0_105"/>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l">
              <a:spcBef>
                <a:spcPts val="0"/>
              </a:spcBef>
              <a:spcAft>
                <a:spcPts val="0"/>
              </a:spcAft>
              <a:buSzPts val="1100"/>
              <a:buNone/>
            </a:pPr>
            <a:r>
              <a:rPr lang="en-US"/>
              <a:t>SPP/APR Indicator 7 – Preschool Outcomes</a:t>
            </a:r>
            <a:endParaRPr/>
          </a:p>
        </p:txBody>
      </p:sp>
      <p:graphicFrame>
        <p:nvGraphicFramePr>
          <p:cNvPr id="851" name="Google Shape;851;g3685b8e4685_0_105"/>
          <p:cNvGraphicFramePr/>
          <p:nvPr/>
        </p:nvGraphicFramePr>
        <p:xfrm>
          <a:off x="702625" y="1378700"/>
          <a:ext cx="3000000" cy="3000000"/>
        </p:xfrm>
        <a:graphic>
          <a:graphicData uri="http://schemas.openxmlformats.org/drawingml/2006/table">
            <a:tbl>
              <a:tblPr>
                <a:noFill/>
                <a:tableStyleId>{A5C895D4-C0FD-4677-876E-2A6D97F05401}</a:tableStyleId>
              </a:tblPr>
              <a:tblGrid>
                <a:gridCol w="1819625"/>
                <a:gridCol w="1819625"/>
                <a:gridCol w="1819625"/>
                <a:gridCol w="1819625"/>
                <a:gridCol w="1819625"/>
                <a:gridCol w="1819625"/>
              </a:tblGrid>
              <a:tr h="311100">
                <a:tc gridSpan="6">
                  <a:txBody>
                    <a:bodyPr/>
                    <a:lstStyle/>
                    <a:p>
                      <a:pPr indent="0" lvl="0" marL="0" rtl="0" algn="ctr">
                        <a:spcBef>
                          <a:spcPts val="0"/>
                        </a:spcBef>
                        <a:spcAft>
                          <a:spcPts val="0"/>
                        </a:spcAft>
                        <a:buNone/>
                      </a:pPr>
                      <a:r>
                        <a:rPr b="1" lang="en-US">
                          <a:solidFill>
                            <a:schemeClr val="dk2"/>
                          </a:solidFill>
                        </a:rPr>
                        <a:t>Indicator 7</a:t>
                      </a:r>
                      <a:endParaRPr b="1">
                        <a:solidFill>
                          <a:schemeClr val="dk2"/>
                        </a:solidFill>
                      </a:endParaRPr>
                    </a:p>
                    <a:p>
                      <a:pPr indent="0" lvl="0" marL="0" rtl="0" algn="ctr">
                        <a:spcBef>
                          <a:spcPts val="0"/>
                        </a:spcBef>
                        <a:spcAft>
                          <a:spcPts val="0"/>
                        </a:spcAft>
                        <a:buNone/>
                      </a:pPr>
                      <a:r>
                        <a:rPr b="1" lang="en-US">
                          <a:solidFill>
                            <a:schemeClr val="dk2"/>
                          </a:solidFill>
                        </a:rPr>
                        <a:t>Preschool Outcomes-Of those children who entered or exited the program below age expectations in Outcome A/B/C, the percent who substantially increased their rate of growth by the time they turned 6 years of age or exited the program.</a:t>
                      </a:r>
                      <a:endParaRPr b="1">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rtl="0" algn="ctr">
                        <a:spcBef>
                          <a:spcPts val="0"/>
                        </a:spcBef>
                        <a:spcAft>
                          <a:spcPts val="0"/>
                        </a:spcAft>
                        <a:buNone/>
                      </a:pPr>
                      <a:r>
                        <a:rPr b="1" lang="en-US">
                          <a:solidFill>
                            <a:schemeClr val="dk2"/>
                          </a:solidFill>
                        </a:rPr>
                        <a:t>Q1</a:t>
                      </a:r>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c gridSpan="3">
                  <a:txBody>
                    <a:bodyPr/>
                    <a:lstStyle/>
                    <a:p>
                      <a:pPr indent="0" lvl="0" marL="0" rtl="0" algn="ctr">
                        <a:spcBef>
                          <a:spcPts val="0"/>
                        </a:spcBef>
                        <a:spcAft>
                          <a:spcPts val="0"/>
                        </a:spcAft>
                        <a:buNone/>
                      </a:pPr>
                      <a:r>
                        <a:rPr b="1" lang="en-US">
                          <a:solidFill>
                            <a:schemeClr val="dk2"/>
                          </a:solidFill>
                        </a:rPr>
                        <a:t>New Mexico</a:t>
                      </a:r>
                      <a:endParaRPr b="1">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r>
              <a:tr h="1823675">
                <a:tc>
                  <a:txBody>
                    <a:bodyPr/>
                    <a:lstStyle/>
                    <a:p>
                      <a:pPr indent="0" lvl="0" marL="0" rtl="0" algn="ctr">
                        <a:spcBef>
                          <a:spcPts val="0"/>
                        </a:spcBef>
                        <a:spcAft>
                          <a:spcPts val="0"/>
                        </a:spcAft>
                        <a:buNone/>
                      </a:pPr>
                      <a:r>
                        <a:rPr b="1" lang="en-US" sz="1300"/>
                        <a:t>A. Positive social-emotional skills (including social relationships)</a:t>
                      </a:r>
                      <a:endParaRPr b="1" sz="1300"/>
                    </a:p>
                    <a:p>
                      <a:pPr indent="0" lvl="0" marL="0" rtl="0" algn="ctr">
                        <a:spcBef>
                          <a:spcPts val="0"/>
                        </a:spcBef>
                        <a:spcAft>
                          <a:spcPts val="0"/>
                        </a:spcAft>
                        <a:buNone/>
                      </a:pPr>
                      <a:r>
                        <a:t/>
                      </a:r>
                      <a:endParaRPr b="1" sz="1300"/>
                    </a:p>
                    <a:p>
                      <a:pPr indent="0" lvl="0" marL="0" rtl="0" algn="ctr">
                        <a:spcBef>
                          <a:spcPts val="0"/>
                        </a:spcBef>
                        <a:spcAft>
                          <a:spcPts val="0"/>
                        </a:spcAft>
                        <a:buNone/>
                      </a:pPr>
                      <a:r>
                        <a:rPr b="1" lang="en-US" sz="1300">
                          <a:highlight>
                            <a:srgbClr val="FFF2CC"/>
                          </a:highlight>
                        </a:rPr>
                        <a:t>Target: 71.01%</a:t>
                      </a:r>
                      <a:endParaRPr b="1" sz="1300">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rtl="0" algn="ctr">
                        <a:spcBef>
                          <a:spcPts val="0"/>
                        </a:spcBef>
                        <a:spcAft>
                          <a:spcPts val="0"/>
                        </a:spcAft>
                        <a:buNone/>
                      </a:pPr>
                      <a:r>
                        <a:rPr b="1" lang="en-US" sz="1300"/>
                        <a:t>B. Acquisition and use of knowledge and skills (including early language/ communication and early literacy)</a:t>
                      </a:r>
                      <a:endParaRPr b="1" sz="1300"/>
                    </a:p>
                    <a:p>
                      <a:pPr indent="0" lvl="0" marL="0" rtl="0" algn="ctr">
                        <a:spcBef>
                          <a:spcPts val="0"/>
                        </a:spcBef>
                        <a:spcAft>
                          <a:spcPts val="0"/>
                        </a:spcAft>
                        <a:buNone/>
                      </a:pPr>
                      <a:r>
                        <a:t/>
                      </a:r>
                      <a:endParaRPr b="1" sz="1300"/>
                    </a:p>
                    <a:p>
                      <a:pPr indent="0" lvl="0" marL="0" rtl="0" algn="ctr">
                        <a:spcBef>
                          <a:spcPts val="0"/>
                        </a:spcBef>
                        <a:spcAft>
                          <a:spcPts val="0"/>
                        </a:spcAft>
                        <a:buNone/>
                      </a:pPr>
                      <a:r>
                        <a:rPr b="1" lang="en-US" sz="1300">
                          <a:highlight>
                            <a:srgbClr val="FFF2CC"/>
                          </a:highlight>
                        </a:rPr>
                        <a:t>Target: 71.03%</a:t>
                      </a:r>
                      <a:endParaRPr b="1" sz="1300">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rtl="0" algn="ctr">
                        <a:spcBef>
                          <a:spcPts val="0"/>
                        </a:spcBef>
                        <a:spcAft>
                          <a:spcPts val="0"/>
                        </a:spcAft>
                        <a:buNone/>
                      </a:pPr>
                      <a:r>
                        <a:rPr b="1" lang="en-US" sz="1300"/>
                        <a:t>C. Use of appropriate behaviors to meet their needs.</a:t>
                      </a:r>
                      <a:endParaRPr b="1" sz="1300"/>
                    </a:p>
                    <a:p>
                      <a:pPr indent="0" lvl="0" marL="0" rtl="0" algn="ctr">
                        <a:spcBef>
                          <a:spcPts val="0"/>
                        </a:spcBef>
                        <a:spcAft>
                          <a:spcPts val="0"/>
                        </a:spcAft>
                        <a:buNone/>
                      </a:pPr>
                      <a:r>
                        <a:t/>
                      </a:r>
                      <a:endParaRPr b="1" sz="1300"/>
                    </a:p>
                    <a:p>
                      <a:pPr indent="0" lvl="0" marL="0" rtl="0" algn="ctr">
                        <a:spcBef>
                          <a:spcPts val="0"/>
                        </a:spcBef>
                        <a:spcAft>
                          <a:spcPts val="0"/>
                        </a:spcAft>
                        <a:buNone/>
                      </a:pPr>
                      <a:r>
                        <a:rPr b="1" lang="en-US" sz="1300">
                          <a:highlight>
                            <a:srgbClr val="FFF2CC"/>
                          </a:highlight>
                        </a:rPr>
                        <a:t>Target: 70.91%</a:t>
                      </a:r>
                      <a:endParaRPr b="1" sz="1300">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rtl="0" algn="ctr">
                        <a:spcBef>
                          <a:spcPts val="0"/>
                        </a:spcBef>
                        <a:spcAft>
                          <a:spcPts val="0"/>
                        </a:spcAft>
                        <a:buNone/>
                      </a:pPr>
                      <a:r>
                        <a:rPr b="1" lang="en-US" sz="1300"/>
                        <a:t>A. Positive social-emotional skills (including social relationships)</a:t>
                      </a:r>
                      <a:endParaRPr b="1" sz="1300"/>
                    </a:p>
                    <a:p>
                      <a:pPr indent="0" lvl="0" marL="0" rtl="0" algn="ctr">
                        <a:spcBef>
                          <a:spcPts val="0"/>
                        </a:spcBef>
                        <a:spcAft>
                          <a:spcPts val="0"/>
                        </a:spcAft>
                        <a:buNone/>
                      </a:pPr>
                      <a:r>
                        <a:t/>
                      </a:r>
                      <a:endParaRPr b="1" sz="1300"/>
                    </a:p>
                    <a:p>
                      <a:pPr indent="0" lvl="0" marL="0" rtl="0" algn="ctr">
                        <a:spcBef>
                          <a:spcPts val="0"/>
                        </a:spcBef>
                        <a:spcAft>
                          <a:spcPts val="0"/>
                        </a:spcAft>
                        <a:buNone/>
                      </a:pPr>
                      <a:r>
                        <a:rPr b="1" lang="en-US" sz="1300">
                          <a:highlight>
                            <a:srgbClr val="FFF2CC"/>
                          </a:highlight>
                        </a:rPr>
                        <a:t>Target: 71.01%</a:t>
                      </a:r>
                      <a:endParaRPr b="1" sz="1300">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rtl="0" algn="ctr">
                        <a:spcBef>
                          <a:spcPts val="0"/>
                        </a:spcBef>
                        <a:spcAft>
                          <a:spcPts val="0"/>
                        </a:spcAft>
                        <a:buNone/>
                      </a:pPr>
                      <a:r>
                        <a:rPr b="1" lang="en-US" sz="1300"/>
                        <a:t>B. Acquisition and use of knowledge and skills (including early language/ communication and early literacy)</a:t>
                      </a:r>
                      <a:endParaRPr b="1" sz="1300"/>
                    </a:p>
                    <a:p>
                      <a:pPr indent="0" lvl="0" marL="0" rtl="0" algn="ctr">
                        <a:spcBef>
                          <a:spcPts val="0"/>
                        </a:spcBef>
                        <a:spcAft>
                          <a:spcPts val="0"/>
                        </a:spcAft>
                        <a:buNone/>
                      </a:pPr>
                      <a:r>
                        <a:t/>
                      </a:r>
                      <a:endParaRPr b="1" sz="1300"/>
                    </a:p>
                    <a:p>
                      <a:pPr indent="0" lvl="0" marL="0" rtl="0" algn="ctr">
                        <a:spcBef>
                          <a:spcPts val="0"/>
                        </a:spcBef>
                        <a:spcAft>
                          <a:spcPts val="0"/>
                        </a:spcAft>
                        <a:buNone/>
                      </a:pPr>
                      <a:r>
                        <a:rPr b="1" lang="en-US" sz="1300">
                          <a:highlight>
                            <a:srgbClr val="FFF2CC"/>
                          </a:highlight>
                        </a:rPr>
                        <a:t>Target: 71.03%</a:t>
                      </a:r>
                      <a:endParaRPr b="1" sz="1300">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rtl="0" algn="ctr">
                        <a:spcBef>
                          <a:spcPts val="0"/>
                        </a:spcBef>
                        <a:spcAft>
                          <a:spcPts val="0"/>
                        </a:spcAft>
                        <a:buNone/>
                      </a:pPr>
                      <a:r>
                        <a:rPr b="1" lang="en-US" sz="1300"/>
                        <a:t>C. Use of appropriate behaviors to meet their needs.</a:t>
                      </a:r>
                      <a:endParaRPr b="1" sz="1300"/>
                    </a:p>
                    <a:p>
                      <a:pPr indent="0" lvl="0" marL="0" rtl="0" algn="ctr">
                        <a:spcBef>
                          <a:spcPts val="0"/>
                        </a:spcBef>
                        <a:spcAft>
                          <a:spcPts val="0"/>
                        </a:spcAft>
                        <a:buNone/>
                      </a:pPr>
                      <a:r>
                        <a:t/>
                      </a:r>
                      <a:endParaRPr b="1" sz="1300"/>
                    </a:p>
                    <a:p>
                      <a:pPr indent="0" lvl="0" marL="0" rtl="0" algn="ctr">
                        <a:spcBef>
                          <a:spcPts val="0"/>
                        </a:spcBef>
                        <a:spcAft>
                          <a:spcPts val="0"/>
                        </a:spcAft>
                        <a:buNone/>
                      </a:pPr>
                      <a:r>
                        <a:rPr b="1" lang="en-US" sz="1300">
                          <a:highlight>
                            <a:srgbClr val="FFF2CC"/>
                          </a:highlight>
                        </a:rPr>
                        <a:t>Target: 70.91%</a:t>
                      </a:r>
                      <a:endParaRPr b="1" sz="1300">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r>
              <a:tr h="311100">
                <a:tc>
                  <a:txBody>
                    <a:bodyPr/>
                    <a:lstStyle/>
                    <a:p>
                      <a:pPr indent="0" lvl="0" marL="0" rtl="0" algn="l">
                        <a:spcBef>
                          <a:spcPts val="0"/>
                        </a:spcBef>
                        <a:spcAft>
                          <a:spcPts val="0"/>
                        </a:spcAft>
                        <a:buNone/>
                      </a:pPr>
                      <a:r>
                        <a:rPr lang="en-US"/>
                        <a:t>67.09%</a:t>
                      </a:r>
                      <a:endParaRPr/>
                    </a:p>
                  </a:txBody>
                  <a:tcPr marT="91425" marB="91425" marR="91425" marL="91425">
                    <a:lnT cap="flat" cmpd="sng" w="9525">
                      <a:solidFill>
                        <a:srgbClr val="9E9E9E"/>
                      </a:solidFill>
                      <a:prstDash val="solid"/>
                      <a:round/>
                      <a:headEnd len="sm" w="sm" type="none"/>
                      <a:tailEnd len="sm" w="sm" type="none"/>
                    </a:lnT>
                    <a:solidFill>
                      <a:srgbClr val="F4CCCC"/>
                    </a:solidFill>
                  </a:tcPr>
                </a:tc>
                <a:tc>
                  <a:txBody>
                    <a:bodyPr/>
                    <a:lstStyle/>
                    <a:p>
                      <a:pPr indent="0" lvl="0" marL="0" rtl="0" algn="l">
                        <a:spcBef>
                          <a:spcPts val="0"/>
                        </a:spcBef>
                        <a:spcAft>
                          <a:spcPts val="0"/>
                        </a:spcAft>
                        <a:buNone/>
                      </a:pPr>
                      <a:r>
                        <a:rPr lang="en-US"/>
                        <a:t>52.04%</a:t>
                      </a:r>
                      <a:endParaRPr/>
                    </a:p>
                  </a:txBody>
                  <a:tcPr marT="91425" marB="91425" marR="91425" marL="91425">
                    <a:lnT cap="flat" cmpd="sng" w="9525">
                      <a:solidFill>
                        <a:srgbClr val="9E9E9E"/>
                      </a:solidFill>
                      <a:prstDash val="solid"/>
                      <a:round/>
                      <a:headEnd len="sm" w="sm" type="none"/>
                      <a:tailEnd len="sm" w="sm" type="none"/>
                    </a:lnT>
                    <a:solidFill>
                      <a:srgbClr val="F4CCCC"/>
                    </a:solidFill>
                  </a:tcPr>
                </a:tc>
                <a:tc>
                  <a:txBody>
                    <a:bodyPr/>
                    <a:lstStyle/>
                    <a:p>
                      <a:pPr indent="0" lvl="0" marL="0" rtl="0" algn="l">
                        <a:spcBef>
                          <a:spcPts val="0"/>
                        </a:spcBef>
                        <a:spcAft>
                          <a:spcPts val="0"/>
                        </a:spcAft>
                        <a:buNone/>
                      </a:pPr>
                      <a:r>
                        <a:rPr lang="en-US"/>
                        <a:t>65.36%</a:t>
                      </a:r>
                      <a:endParaRPr/>
                    </a:p>
                  </a:txBody>
                  <a:tcPr marT="91425" marB="91425" marR="91425" marL="91425">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solidFill>
                      <a:srgbClr val="F4CCCC"/>
                    </a:solidFill>
                  </a:tcPr>
                </a:tc>
                <a:tc>
                  <a:txBody>
                    <a:bodyPr/>
                    <a:lstStyle/>
                    <a:p>
                      <a:pPr indent="0" lvl="0" marL="0" rtl="0" algn="l">
                        <a:spcBef>
                          <a:spcPts val="0"/>
                        </a:spcBef>
                        <a:spcAft>
                          <a:spcPts val="0"/>
                        </a:spcAft>
                        <a:buNone/>
                      </a:pPr>
                      <a:r>
                        <a:rPr lang="en-US"/>
                        <a:t>72.81%</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rtl="0" algn="l">
                        <a:spcBef>
                          <a:spcPts val="0"/>
                        </a:spcBef>
                        <a:spcAft>
                          <a:spcPts val="0"/>
                        </a:spcAft>
                        <a:buNone/>
                      </a:pPr>
                      <a:r>
                        <a:rPr lang="en-US"/>
                        <a:t>72.26%</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rtl="0" algn="l">
                        <a:spcBef>
                          <a:spcPts val="0"/>
                        </a:spcBef>
                        <a:spcAft>
                          <a:spcPts val="0"/>
                        </a:spcAft>
                        <a:buNone/>
                      </a:pPr>
                      <a:r>
                        <a:rPr lang="en-US"/>
                        <a:t>74.16%</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rtl="0" algn="l">
                        <a:spcBef>
                          <a:spcPts val="0"/>
                        </a:spcBef>
                        <a:spcAft>
                          <a:spcPts val="0"/>
                        </a:spcAft>
                        <a:buNone/>
                      </a:pPr>
                      <a:r>
                        <a:rPr lang="en-US">
                          <a:solidFill>
                            <a:schemeClr val="dk2"/>
                          </a:solidFill>
                        </a:rPr>
                        <a:t>Would not have Met Target</a:t>
                      </a:r>
                      <a:endParaRPr/>
                    </a:p>
                  </a:txBody>
                  <a:tcPr marT="91425" marB="91425" marR="91425" marL="91425">
                    <a:solidFill>
                      <a:srgbClr val="F4CCCC"/>
                    </a:solidFill>
                  </a:tcPr>
                </a:tc>
                <a:tc>
                  <a:txBody>
                    <a:bodyPr/>
                    <a:lstStyle/>
                    <a:p>
                      <a:pPr indent="0" lvl="0" marL="0" rtl="0" algn="l">
                        <a:spcBef>
                          <a:spcPts val="0"/>
                        </a:spcBef>
                        <a:spcAft>
                          <a:spcPts val="0"/>
                        </a:spcAft>
                        <a:buNone/>
                      </a:pPr>
                      <a:r>
                        <a:rPr lang="en-US">
                          <a:solidFill>
                            <a:schemeClr val="dk2"/>
                          </a:solidFill>
                        </a:rPr>
                        <a:t>Would not have Met Target</a:t>
                      </a:r>
                      <a:endParaRPr/>
                    </a:p>
                  </a:txBody>
                  <a:tcPr marT="91425" marB="91425" marR="91425" marL="91425">
                    <a:solidFill>
                      <a:srgbClr val="F4CCCC"/>
                    </a:solidFill>
                  </a:tcPr>
                </a:tc>
                <a:tc>
                  <a:txBody>
                    <a:bodyPr/>
                    <a:lstStyle/>
                    <a:p>
                      <a:pPr indent="0" lvl="0" marL="0" rtl="0" algn="l">
                        <a:spcBef>
                          <a:spcPts val="0"/>
                        </a:spcBef>
                        <a:spcAft>
                          <a:spcPts val="0"/>
                        </a:spcAft>
                        <a:buNone/>
                      </a:pPr>
                      <a:r>
                        <a:rPr lang="en-US">
                          <a:solidFill>
                            <a:schemeClr val="dk2"/>
                          </a:solidFill>
                        </a:rPr>
                        <a:t>Would not have Met Target</a:t>
                      </a:r>
                      <a:endParaRPr/>
                    </a:p>
                  </a:txBody>
                  <a:tcPr marT="91425" marB="91425" marR="91425" marL="91425">
                    <a:lnB cap="flat" cmpd="sng" w="9525">
                      <a:solidFill>
                        <a:srgbClr val="9E9E9E"/>
                      </a:solidFill>
                      <a:prstDash val="solid"/>
                      <a:round/>
                      <a:headEnd len="sm" w="sm" type="none"/>
                      <a:tailEnd len="sm" w="sm" type="none"/>
                    </a:lnB>
                    <a:solidFill>
                      <a:srgbClr val="F4CCCC"/>
                    </a:solidFill>
                  </a:tcPr>
                </a:tc>
                <a:tc>
                  <a:txBody>
                    <a:bodyPr/>
                    <a:lstStyle/>
                    <a:p>
                      <a:pPr indent="0" lvl="0" marL="0" rtl="0" algn="l">
                        <a:spcBef>
                          <a:spcPts val="0"/>
                        </a:spcBef>
                        <a:spcAft>
                          <a:spcPts val="0"/>
                        </a:spcAft>
                        <a:buNone/>
                      </a:pPr>
                      <a:r>
                        <a:rPr lang="en-US">
                          <a:solidFill>
                            <a:schemeClr val="dk2"/>
                          </a:solidFill>
                        </a:rPr>
                        <a:t>Met Target</a:t>
                      </a:r>
                      <a:endParaRPr>
                        <a:solidFill>
                          <a:schemeClr val="dk2"/>
                        </a:solidFill>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solidFill>
                            <a:schemeClr val="dk2"/>
                          </a:solidFill>
                        </a:rPr>
                        <a:t>Met Target</a:t>
                      </a:r>
                      <a:endParaRPr>
                        <a:solidFill>
                          <a:schemeClr val="dk2"/>
                        </a:solidFill>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solidFill>
                            <a:schemeClr val="dk2"/>
                          </a:solidFill>
                        </a:rPr>
                        <a:t>Met Target</a:t>
                      </a:r>
                      <a:endParaRPr>
                        <a:solidFill>
                          <a:schemeClr val="dk2"/>
                        </a:solidFill>
                      </a:endParaRPr>
                    </a:p>
                    <a:p>
                      <a:pPr indent="0" lvl="0" marL="0" rtl="0" algn="l">
                        <a:spcBef>
                          <a:spcPts val="0"/>
                        </a:spcBef>
                        <a:spcAft>
                          <a:spcPts val="0"/>
                        </a:spcAft>
                        <a:buNone/>
                      </a:pPr>
                      <a:r>
                        <a:t/>
                      </a:r>
                      <a:endParaRPr/>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rtl="0" algn="l">
                        <a:spcBef>
                          <a:spcPts val="0"/>
                        </a:spcBef>
                        <a:spcAft>
                          <a:spcPts val="0"/>
                        </a:spcAft>
                        <a:buNone/>
                      </a:pPr>
                      <a:r>
                        <a:rPr lang="en-US"/>
                        <a:t>7 LEAs Met Target (50.00%)</a:t>
                      </a:r>
                      <a:endParaRPr/>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rtl="0" algn="l">
                        <a:spcBef>
                          <a:spcPts val="0"/>
                        </a:spcBef>
                        <a:spcAft>
                          <a:spcPts val="0"/>
                        </a:spcAft>
                        <a:buNone/>
                      </a:pPr>
                      <a:r>
                        <a:rPr lang="en-US"/>
                        <a:t>4 </a:t>
                      </a:r>
                      <a:r>
                        <a:rPr lang="en-US">
                          <a:solidFill>
                            <a:schemeClr val="dk2"/>
                          </a:solidFill>
                        </a:rPr>
                        <a:t>LEAs Met Target (28.57%)</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rtl="0" algn="l">
                        <a:spcBef>
                          <a:spcPts val="0"/>
                        </a:spcBef>
                        <a:spcAft>
                          <a:spcPts val="0"/>
                        </a:spcAft>
                        <a:buNone/>
                      </a:pPr>
                      <a:r>
                        <a:rPr lang="en-US"/>
                        <a:t>6 </a:t>
                      </a:r>
                      <a:r>
                        <a:rPr lang="en-US">
                          <a:solidFill>
                            <a:schemeClr val="dk2"/>
                          </a:solidFill>
                        </a:rPr>
                        <a:t>LEAs Met Target (42.86%)</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rtl="0" algn="l">
                        <a:spcBef>
                          <a:spcPts val="0"/>
                        </a:spcBef>
                        <a:spcAft>
                          <a:spcPts val="0"/>
                        </a:spcAft>
                        <a:buNone/>
                      </a:pPr>
                      <a:r>
                        <a:rPr lang="en-US"/>
                        <a:t>51 </a:t>
                      </a:r>
                      <a:r>
                        <a:rPr lang="en-US">
                          <a:solidFill>
                            <a:schemeClr val="dk2"/>
                          </a:solidFill>
                        </a:rPr>
                        <a:t>LEAs Met Target (58.62%)</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rtl="0" algn="l">
                        <a:spcBef>
                          <a:spcPts val="0"/>
                        </a:spcBef>
                        <a:spcAft>
                          <a:spcPts val="0"/>
                        </a:spcAft>
                        <a:buNone/>
                      </a:pPr>
                      <a:r>
                        <a:rPr lang="en-US"/>
                        <a:t>48 </a:t>
                      </a:r>
                      <a:r>
                        <a:rPr lang="en-US">
                          <a:solidFill>
                            <a:schemeClr val="dk2"/>
                          </a:solidFill>
                        </a:rPr>
                        <a:t>LEAs Met Target (55.81%)</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rtl="0" algn="l">
                        <a:spcBef>
                          <a:spcPts val="0"/>
                        </a:spcBef>
                        <a:spcAft>
                          <a:spcPts val="0"/>
                        </a:spcAft>
                        <a:buNone/>
                      </a:pPr>
                      <a:r>
                        <a:rPr lang="en-US"/>
                        <a:t>56 </a:t>
                      </a:r>
                      <a:r>
                        <a:rPr lang="en-US">
                          <a:solidFill>
                            <a:schemeClr val="dk2"/>
                          </a:solidFill>
                        </a:rPr>
                        <a:t>LEAs Met Target (65.12%)</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rtl="0" algn="l">
                        <a:spcBef>
                          <a:spcPts val="0"/>
                        </a:spcBef>
                        <a:spcAft>
                          <a:spcPts val="0"/>
                        </a:spcAft>
                        <a:buNone/>
                      </a:pPr>
                      <a:r>
                        <a:rPr lang="en-US"/>
                        <a:t>7 LEAs Did Not Meet Target (50.00%)</a:t>
                      </a:r>
                      <a:endParaRPr/>
                    </a:p>
                  </a:txBody>
                  <a:tcPr marT="91425" marB="91425" marR="91425" marL="91425">
                    <a:lnR cap="flat" cmpd="sng" w="9525">
                      <a:solidFill>
                        <a:srgbClr val="9E9E9E"/>
                      </a:solidFill>
                      <a:prstDash val="solid"/>
                      <a:round/>
                      <a:headEnd len="sm" w="sm" type="none"/>
                      <a:tailEnd len="sm" w="sm" type="none"/>
                    </a:lnR>
                    <a:solidFill>
                      <a:srgbClr val="F4CCCC"/>
                    </a:solidFill>
                  </a:tcPr>
                </a:tc>
                <a:tc>
                  <a:txBody>
                    <a:bodyPr/>
                    <a:lstStyle/>
                    <a:p>
                      <a:pPr indent="0" lvl="0" marL="0" rtl="0" algn="l">
                        <a:spcBef>
                          <a:spcPts val="0"/>
                        </a:spcBef>
                        <a:spcAft>
                          <a:spcPts val="0"/>
                        </a:spcAft>
                        <a:buNone/>
                      </a:pPr>
                      <a:r>
                        <a:rPr lang="en-US"/>
                        <a:t>10 </a:t>
                      </a:r>
                      <a:r>
                        <a:rPr lang="en-US">
                          <a:solidFill>
                            <a:schemeClr val="dk2"/>
                          </a:solidFill>
                        </a:rPr>
                        <a:t>LEAs Did Not Meet Target (71.43%)</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rtl="0" algn="l">
                        <a:spcBef>
                          <a:spcPts val="0"/>
                        </a:spcBef>
                        <a:spcAft>
                          <a:spcPts val="0"/>
                        </a:spcAft>
                        <a:buNone/>
                      </a:pPr>
                      <a:r>
                        <a:rPr lang="en-US"/>
                        <a:t>8 </a:t>
                      </a:r>
                      <a:r>
                        <a:rPr lang="en-US">
                          <a:solidFill>
                            <a:schemeClr val="dk2"/>
                          </a:solidFill>
                        </a:rPr>
                        <a:t>LEAs Did Not Meet Target (57.14%)</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rtl="0" algn="l">
                        <a:spcBef>
                          <a:spcPts val="0"/>
                        </a:spcBef>
                        <a:spcAft>
                          <a:spcPts val="0"/>
                        </a:spcAft>
                        <a:buNone/>
                      </a:pPr>
                      <a:r>
                        <a:rPr lang="en-US"/>
                        <a:t>36 </a:t>
                      </a:r>
                      <a:r>
                        <a:rPr lang="en-US">
                          <a:solidFill>
                            <a:schemeClr val="dk2"/>
                          </a:solidFill>
                        </a:rPr>
                        <a:t>LEAs Did Not Meet Target (48.84%)</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rtl="0" algn="l">
                        <a:spcBef>
                          <a:spcPts val="0"/>
                        </a:spcBef>
                        <a:spcAft>
                          <a:spcPts val="0"/>
                        </a:spcAft>
                        <a:buNone/>
                      </a:pPr>
                      <a:r>
                        <a:rPr lang="en-US"/>
                        <a:t>38</a:t>
                      </a:r>
                      <a:r>
                        <a:rPr lang="en-US">
                          <a:solidFill>
                            <a:schemeClr val="dk2"/>
                          </a:solidFill>
                        </a:rPr>
                        <a:t> LEAs Did Not Meet Target (44.19%)</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rtl="0" algn="l">
                        <a:spcBef>
                          <a:spcPts val="0"/>
                        </a:spcBef>
                        <a:spcAft>
                          <a:spcPts val="0"/>
                        </a:spcAft>
                        <a:buNone/>
                      </a:pPr>
                      <a:r>
                        <a:rPr lang="en-US"/>
                        <a:t>30</a:t>
                      </a:r>
                      <a:r>
                        <a:rPr lang="en-US">
                          <a:solidFill>
                            <a:schemeClr val="dk2"/>
                          </a:solidFill>
                        </a:rPr>
                        <a:t> LEAs Did Not Meet Target (34.88%)</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6" name="Shape 856"/>
        <p:cNvGrpSpPr/>
        <p:nvPr/>
      </p:nvGrpSpPr>
      <p:grpSpPr>
        <a:xfrm>
          <a:off x="0" y="0"/>
          <a:ext cx="0" cy="0"/>
          <a:chOff x="0" y="0"/>
          <a:chExt cx="0" cy="0"/>
        </a:xfrm>
      </p:grpSpPr>
      <p:sp>
        <p:nvSpPr>
          <p:cNvPr id="857" name="Google Shape;857;g336ddb40caf_1_2542"/>
          <p:cNvSpPr txBox="1"/>
          <p:nvPr>
            <p:ph type="title"/>
          </p:nvPr>
        </p:nvSpPr>
        <p:spPr>
          <a:xfrm>
            <a:off x="1295400" y="255134"/>
            <a:ext cx="9601200" cy="1036800"/>
          </a:xfrm>
          <a:prstGeom prst="rect">
            <a:avLst/>
          </a:prstGeom>
        </p:spPr>
        <p:txBody>
          <a:bodyPr anchorCtr="0" anchor="b" bIns="45700" lIns="91425" spcFirstLastPara="1" rIns="91425" wrap="square" tIns="45700">
            <a:normAutofit fontScale="90000"/>
          </a:bodyPr>
          <a:lstStyle/>
          <a:p>
            <a:pPr indent="0" lvl="0" marL="0" rtl="0" algn="l">
              <a:spcBef>
                <a:spcPts val="0"/>
              </a:spcBef>
              <a:spcAft>
                <a:spcPts val="0"/>
              </a:spcAft>
              <a:buNone/>
            </a:pPr>
            <a:r>
              <a:rPr lang="en-US"/>
              <a:t>SPP/APR Indicator 7 A2, B2, C2 – Preschool Outcomes</a:t>
            </a:r>
            <a:endParaRPr/>
          </a:p>
        </p:txBody>
      </p:sp>
      <p:sp>
        <p:nvSpPr>
          <p:cNvPr id="858" name="Google Shape;858;g336ddb40caf_1_2542"/>
          <p:cNvSpPr txBox="1"/>
          <p:nvPr>
            <p:ph idx="12" type="sldNum"/>
          </p:nvPr>
        </p:nvSpPr>
        <p:spPr>
          <a:xfrm>
            <a:off x="9525000" y="6374999"/>
            <a:ext cx="1371600" cy="2742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graphicFrame>
        <p:nvGraphicFramePr>
          <p:cNvPr id="859" name="Google Shape;859;g336ddb40caf_1_2542"/>
          <p:cNvGraphicFramePr/>
          <p:nvPr/>
        </p:nvGraphicFramePr>
        <p:xfrm>
          <a:off x="889000" y="2089050"/>
          <a:ext cx="3000000" cy="3000000"/>
        </p:xfrm>
        <a:graphic>
          <a:graphicData uri="http://schemas.openxmlformats.org/drawingml/2006/table">
            <a:tbl>
              <a:tblPr>
                <a:noFill/>
                <a:tableStyleId>{A5C895D4-C0FD-4677-876E-2A6D97F05401}</a:tableStyleId>
              </a:tblPr>
              <a:tblGrid>
                <a:gridCol w="3429000"/>
                <a:gridCol w="3429000"/>
                <a:gridCol w="3429000"/>
              </a:tblGrid>
              <a:tr h="381000">
                <a:tc gridSpan="3">
                  <a:txBody>
                    <a:bodyPr/>
                    <a:lstStyle/>
                    <a:p>
                      <a:pPr indent="0" lvl="0" marL="0" rtl="0" algn="ctr">
                        <a:lnSpc>
                          <a:spcPct val="90000"/>
                        </a:lnSpc>
                        <a:spcBef>
                          <a:spcPts val="0"/>
                        </a:spcBef>
                        <a:spcAft>
                          <a:spcPts val="0"/>
                        </a:spcAft>
                        <a:buNone/>
                      </a:pPr>
                      <a:r>
                        <a:rPr b="1" lang="en-US" sz="2400">
                          <a:solidFill>
                            <a:srgbClr val="ECECEC"/>
                          </a:solidFill>
                          <a:latin typeface="Cambria"/>
                          <a:ea typeface="Cambria"/>
                          <a:cs typeface="Cambria"/>
                          <a:sym typeface="Cambria"/>
                        </a:rPr>
                        <a:t>2020 to 2025 Calculation Information</a:t>
                      </a:r>
                      <a:endParaRPr b="1" sz="2400">
                        <a:solidFill>
                          <a:srgbClr val="ECECEC"/>
                        </a:solidFill>
                        <a:latin typeface="Cambria"/>
                        <a:ea typeface="Cambria"/>
                        <a:cs typeface="Cambria"/>
                        <a:sym typeface="Cambria"/>
                      </a:endParaRPr>
                    </a:p>
                    <a:p>
                      <a:pPr indent="0" lvl="0" marL="0" rtl="0" algn="ctr">
                        <a:spcBef>
                          <a:spcPts val="0"/>
                        </a:spcBef>
                        <a:spcAft>
                          <a:spcPts val="0"/>
                        </a:spcAft>
                        <a:buNone/>
                      </a:pPr>
                      <a:r>
                        <a:rPr b="1" lang="en-US" sz="1600">
                          <a:solidFill>
                            <a:schemeClr val="lt2"/>
                          </a:solidFill>
                          <a:latin typeface="Cambria"/>
                          <a:ea typeface="Cambria"/>
                          <a:cs typeface="Cambria"/>
                          <a:sym typeface="Cambria"/>
                        </a:rPr>
                        <a:t>The percent of preschool children who were functioning within age expectations in each Outcome by the time they turned 6 years of age or exited the program.</a:t>
                      </a:r>
                      <a:endParaRPr b="1" sz="2400">
                        <a:solidFill>
                          <a:srgbClr val="ECECEC"/>
                        </a:solidFill>
                        <a:latin typeface="Cambria"/>
                        <a:ea typeface="Cambria"/>
                        <a:cs typeface="Cambria"/>
                        <a:sym typeface="Cambria"/>
                      </a:endParaRPr>
                    </a:p>
                  </a:txBody>
                  <a:tcPr marT="91425" marB="91425" marR="91425" marL="91425" anchor="ctr">
                    <a:lnL cap="flat" cmpd="sng" w="9525">
                      <a:solidFill>
                        <a:srgbClr val="9E9E9E"/>
                      </a:solidFill>
                      <a:prstDash val="solid"/>
                      <a:round/>
                      <a:headEnd len="sm" w="sm" type="none"/>
                      <a:tailEnd len="sm" w="sm" type="none"/>
                    </a:lnL>
                    <a:lnT cap="flat" cmpd="sng" w="9525">
                      <a:solidFill>
                        <a:srgbClr val="9E9E9E"/>
                      </a:solidFill>
                      <a:prstDash val="solid"/>
                      <a:round/>
                      <a:headEnd len="sm" w="sm" type="none"/>
                      <a:tailEnd len="sm" w="sm" type="none"/>
                    </a:lnT>
                    <a:solidFill>
                      <a:srgbClr val="147B81"/>
                    </a:solidFill>
                  </a:tcPr>
                </a:tc>
                <a:tc hMerge="1"/>
                <a:tc hMerge="1"/>
              </a:tr>
              <a:tr h="381000">
                <a:tc>
                  <a:txBody>
                    <a:bodyPr/>
                    <a:lstStyle/>
                    <a:p>
                      <a:pPr indent="0" lvl="0" marL="0" rtl="0" algn="ctr">
                        <a:spcBef>
                          <a:spcPts val="0"/>
                        </a:spcBef>
                        <a:spcAft>
                          <a:spcPts val="0"/>
                        </a:spcAft>
                        <a:buNone/>
                      </a:pPr>
                      <a:r>
                        <a:rPr b="1" lang="en-US" sz="1600">
                          <a:solidFill>
                            <a:schemeClr val="lt2"/>
                          </a:solidFill>
                          <a:latin typeface="Cambria"/>
                          <a:ea typeface="Cambria"/>
                          <a:cs typeface="Cambria"/>
                          <a:sym typeface="Cambria"/>
                        </a:rPr>
                        <a:t>A1. Positive social-emotional skills (including social relationships)</a:t>
                      </a:r>
                      <a:endParaRPr b="1" sz="1600">
                        <a:solidFill>
                          <a:schemeClr val="lt2"/>
                        </a:solidFill>
                        <a:latin typeface="Cambria"/>
                        <a:ea typeface="Cambria"/>
                        <a:cs typeface="Cambria"/>
                        <a:sym typeface="Cambria"/>
                      </a:endParaRPr>
                    </a:p>
                  </a:txBody>
                  <a:tcPr marT="91425" marB="91425" marR="91425" marL="91425">
                    <a:solidFill>
                      <a:srgbClr val="147B81"/>
                    </a:solidFill>
                  </a:tcPr>
                </a:tc>
                <a:tc>
                  <a:txBody>
                    <a:bodyPr/>
                    <a:lstStyle/>
                    <a:p>
                      <a:pPr indent="0" lvl="0" marL="0" rtl="0" algn="ctr">
                        <a:spcBef>
                          <a:spcPts val="0"/>
                        </a:spcBef>
                        <a:spcAft>
                          <a:spcPts val="0"/>
                        </a:spcAft>
                        <a:buNone/>
                      </a:pPr>
                      <a:r>
                        <a:rPr b="1" lang="en-US" sz="1600">
                          <a:solidFill>
                            <a:schemeClr val="lt2"/>
                          </a:solidFill>
                          <a:latin typeface="Cambria"/>
                          <a:ea typeface="Cambria"/>
                          <a:cs typeface="Cambria"/>
                          <a:sym typeface="Cambria"/>
                        </a:rPr>
                        <a:t>Acquisition and use of knowledge and skills (including early language/ communication and early literacy)</a:t>
                      </a:r>
                      <a:endParaRPr b="1" sz="1600">
                        <a:solidFill>
                          <a:schemeClr val="lt2"/>
                        </a:solidFill>
                        <a:latin typeface="Cambria"/>
                        <a:ea typeface="Cambria"/>
                        <a:cs typeface="Cambria"/>
                        <a:sym typeface="Cambria"/>
                      </a:endParaRPr>
                    </a:p>
                  </a:txBody>
                  <a:tcPr marT="91425" marB="91425" marR="91425" marL="91425">
                    <a:solidFill>
                      <a:srgbClr val="147B81"/>
                    </a:solidFill>
                  </a:tcPr>
                </a:tc>
                <a:tc>
                  <a:txBody>
                    <a:bodyPr/>
                    <a:lstStyle/>
                    <a:p>
                      <a:pPr indent="0" lvl="0" marL="0" rtl="0" algn="ctr">
                        <a:spcBef>
                          <a:spcPts val="0"/>
                        </a:spcBef>
                        <a:spcAft>
                          <a:spcPts val="0"/>
                        </a:spcAft>
                        <a:buNone/>
                      </a:pPr>
                      <a:r>
                        <a:rPr b="1" lang="en-US" sz="1600">
                          <a:solidFill>
                            <a:schemeClr val="lt2"/>
                          </a:solidFill>
                          <a:latin typeface="Cambria"/>
                          <a:ea typeface="Cambria"/>
                          <a:cs typeface="Cambria"/>
                          <a:sym typeface="Cambria"/>
                        </a:rPr>
                        <a:t>C. Use of appropriate behaviors to meet their needs.</a:t>
                      </a:r>
                      <a:endParaRPr b="1" sz="1600">
                        <a:solidFill>
                          <a:schemeClr val="lt2"/>
                        </a:solidFill>
                        <a:latin typeface="Cambria"/>
                        <a:ea typeface="Cambria"/>
                        <a:cs typeface="Cambria"/>
                        <a:sym typeface="Cambria"/>
                      </a:endParaRPr>
                    </a:p>
                  </a:txBody>
                  <a:tcPr marT="91425" marB="91425" marR="91425" marL="91425">
                    <a:solidFill>
                      <a:srgbClr val="147B81"/>
                    </a:solidFill>
                  </a:tcPr>
                </a:tc>
              </a:tr>
              <a:tr h="381000">
                <a:tc>
                  <a:txBody>
                    <a:bodyPr/>
                    <a:lstStyle/>
                    <a:p>
                      <a:pPr indent="0" lvl="0" marL="0" rtl="0" algn="ctr">
                        <a:spcBef>
                          <a:spcPts val="0"/>
                        </a:spcBef>
                        <a:spcAft>
                          <a:spcPts val="0"/>
                        </a:spcAft>
                        <a:buNone/>
                      </a:pPr>
                      <a:r>
                        <a:rPr b="1" lang="en-US">
                          <a:latin typeface="Cambria"/>
                          <a:ea typeface="Cambria"/>
                          <a:cs typeface="Cambria"/>
                          <a:sym typeface="Cambria"/>
                        </a:rPr>
                        <a:t># of preschool children reported in progress category (d) plus # of preschool children reported in progress category (e)</a:t>
                      </a:r>
                      <a:endParaRPr b="1">
                        <a:latin typeface="Cambria"/>
                        <a:ea typeface="Cambria"/>
                        <a:cs typeface="Cambria"/>
                        <a:sym typeface="Cambria"/>
                      </a:endParaRPr>
                    </a:p>
                  </a:txBody>
                  <a:tcPr marT="91425" marB="91425" marR="91425" marL="91425">
                    <a:solidFill>
                      <a:srgbClr val="D0E0E3"/>
                    </a:solidFill>
                  </a:tcPr>
                </a:tc>
                <a:tc>
                  <a:txBody>
                    <a:bodyPr/>
                    <a:lstStyle/>
                    <a:p>
                      <a:pPr indent="0" lvl="0" marL="0" rtl="0" algn="ctr">
                        <a:spcBef>
                          <a:spcPts val="0"/>
                        </a:spcBef>
                        <a:spcAft>
                          <a:spcPts val="0"/>
                        </a:spcAft>
                        <a:buNone/>
                      </a:pPr>
                      <a:r>
                        <a:rPr b="1" lang="en-US">
                          <a:latin typeface="Cambria"/>
                          <a:ea typeface="Cambria"/>
                          <a:cs typeface="Cambria"/>
                          <a:sym typeface="Cambria"/>
                        </a:rPr>
                        <a:t># of preschool children reported in progress category (d) plus # of preschool children reported in progress category (e)</a:t>
                      </a:r>
                      <a:endParaRPr b="1">
                        <a:latin typeface="Cambria"/>
                        <a:ea typeface="Cambria"/>
                        <a:cs typeface="Cambria"/>
                        <a:sym typeface="Cambria"/>
                      </a:endParaRPr>
                    </a:p>
                  </a:txBody>
                  <a:tcPr marT="91425" marB="91425" marR="91425" marL="91425">
                    <a:solidFill>
                      <a:srgbClr val="D0E0E3"/>
                    </a:solidFill>
                  </a:tcPr>
                </a:tc>
                <a:tc>
                  <a:txBody>
                    <a:bodyPr/>
                    <a:lstStyle/>
                    <a:p>
                      <a:pPr indent="0" lvl="0" marL="0" rtl="0" algn="ctr">
                        <a:spcBef>
                          <a:spcPts val="0"/>
                        </a:spcBef>
                        <a:spcAft>
                          <a:spcPts val="0"/>
                        </a:spcAft>
                        <a:buNone/>
                      </a:pPr>
                      <a:r>
                        <a:rPr b="1" lang="en-US">
                          <a:latin typeface="Cambria"/>
                          <a:ea typeface="Cambria"/>
                          <a:cs typeface="Cambria"/>
                          <a:sym typeface="Cambria"/>
                        </a:rPr>
                        <a:t># of preschool children reported in progress category (d) plus # of preschool children reported in progress category (e)</a:t>
                      </a:r>
                      <a:endParaRPr b="1">
                        <a:latin typeface="Cambria"/>
                        <a:ea typeface="Cambria"/>
                        <a:cs typeface="Cambria"/>
                        <a:sym typeface="Cambria"/>
                      </a:endParaRPr>
                    </a:p>
                  </a:txBody>
                  <a:tcPr marT="91425" marB="91425" marR="91425" marL="91425">
                    <a:solidFill>
                      <a:srgbClr val="D0E0E3"/>
                    </a:solidFill>
                  </a:tcPr>
                </a:tc>
              </a:tr>
              <a:tr h="721325">
                <a:tc>
                  <a:txBody>
                    <a:bodyPr/>
                    <a:lstStyle/>
                    <a:p>
                      <a:pPr indent="0" lvl="0" marL="0" rtl="0" algn="ctr">
                        <a:spcBef>
                          <a:spcPts val="0"/>
                        </a:spcBef>
                        <a:spcAft>
                          <a:spcPts val="0"/>
                        </a:spcAft>
                        <a:buNone/>
                      </a:pPr>
                      <a:r>
                        <a:rPr b="1" lang="en-US">
                          <a:latin typeface="Cambria"/>
                          <a:ea typeface="Cambria"/>
                          <a:cs typeface="Cambria"/>
                          <a:sym typeface="Cambria"/>
                        </a:rPr>
                        <a:t>he total # of preschool children reported in progress categories (a) + (b) + (c) + (d) + (e))</a:t>
                      </a:r>
                      <a:endParaRPr b="1">
                        <a:latin typeface="Cambria"/>
                        <a:ea typeface="Cambria"/>
                        <a:cs typeface="Cambria"/>
                        <a:sym typeface="Cambria"/>
                      </a:endParaRPr>
                    </a:p>
                  </a:txBody>
                  <a:tcPr marT="91425" marB="91425" marR="91425" marL="91425">
                    <a:solidFill>
                      <a:srgbClr val="D0E0E3"/>
                    </a:solidFill>
                  </a:tcPr>
                </a:tc>
                <a:tc>
                  <a:txBody>
                    <a:bodyPr/>
                    <a:lstStyle/>
                    <a:p>
                      <a:pPr indent="0" lvl="0" marL="0" rtl="0" algn="ctr">
                        <a:spcBef>
                          <a:spcPts val="0"/>
                        </a:spcBef>
                        <a:spcAft>
                          <a:spcPts val="0"/>
                        </a:spcAft>
                        <a:buNone/>
                      </a:pPr>
                      <a:r>
                        <a:rPr b="1" lang="en-US">
                          <a:latin typeface="Cambria"/>
                          <a:ea typeface="Cambria"/>
                          <a:cs typeface="Cambria"/>
                          <a:sym typeface="Cambria"/>
                        </a:rPr>
                        <a:t>he total # of preschool children reported in progress categories (a) + (b) + (c) + (d) + (e))</a:t>
                      </a:r>
                      <a:endParaRPr b="1">
                        <a:latin typeface="Cambria"/>
                        <a:ea typeface="Cambria"/>
                        <a:cs typeface="Cambria"/>
                        <a:sym typeface="Cambria"/>
                      </a:endParaRPr>
                    </a:p>
                  </a:txBody>
                  <a:tcPr marT="91425" marB="91425" marR="91425" marL="91425">
                    <a:solidFill>
                      <a:srgbClr val="D0E0E3"/>
                    </a:solidFill>
                  </a:tcPr>
                </a:tc>
                <a:tc>
                  <a:txBody>
                    <a:bodyPr/>
                    <a:lstStyle/>
                    <a:p>
                      <a:pPr indent="0" lvl="0" marL="0" rtl="0" algn="ctr">
                        <a:spcBef>
                          <a:spcPts val="0"/>
                        </a:spcBef>
                        <a:spcAft>
                          <a:spcPts val="0"/>
                        </a:spcAft>
                        <a:buNone/>
                      </a:pPr>
                      <a:r>
                        <a:rPr b="1" lang="en-US">
                          <a:latin typeface="Cambria"/>
                          <a:ea typeface="Cambria"/>
                          <a:cs typeface="Cambria"/>
                          <a:sym typeface="Cambria"/>
                        </a:rPr>
                        <a:t>he total # of preschool children reported in progress categories (a) + (b) + (c) + (d) + (e))</a:t>
                      </a:r>
                      <a:endParaRPr b="1">
                        <a:latin typeface="Cambria"/>
                        <a:ea typeface="Cambria"/>
                        <a:cs typeface="Cambria"/>
                        <a:sym typeface="Cambria"/>
                      </a:endParaRPr>
                    </a:p>
                  </a:txBody>
                  <a:tcPr marT="91425" marB="91425" marR="91425" marL="91425">
                    <a:solidFill>
                      <a:srgbClr val="D0E0E3"/>
                    </a:solidFill>
                  </a:tcPr>
                </a:tc>
              </a:tr>
            </a:tbl>
          </a:graphicData>
        </a:graphic>
      </p:graphicFrame>
      <p:cxnSp>
        <p:nvCxnSpPr>
          <p:cNvPr id="860" name="Google Shape;860;g336ddb40caf_1_2542"/>
          <p:cNvCxnSpPr/>
          <p:nvPr/>
        </p:nvCxnSpPr>
        <p:spPr>
          <a:xfrm>
            <a:off x="1016000" y="5283225"/>
            <a:ext cx="2781300" cy="0"/>
          </a:xfrm>
          <a:prstGeom prst="straightConnector1">
            <a:avLst/>
          </a:prstGeom>
          <a:noFill/>
          <a:ln cap="flat" cmpd="sng" w="76200">
            <a:solidFill>
              <a:srgbClr val="147B81"/>
            </a:solidFill>
            <a:prstDash val="solid"/>
            <a:round/>
            <a:headEnd len="med" w="med" type="none"/>
            <a:tailEnd len="med" w="med" type="none"/>
          </a:ln>
        </p:spPr>
      </p:cxnSp>
      <p:cxnSp>
        <p:nvCxnSpPr>
          <p:cNvPr id="861" name="Google Shape;861;g336ddb40caf_1_2542"/>
          <p:cNvCxnSpPr/>
          <p:nvPr/>
        </p:nvCxnSpPr>
        <p:spPr>
          <a:xfrm>
            <a:off x="8003225" y="5283225"/>
            <a:ext cx="2781300" cy="0"/>
          </a:xfrm>
          <a:prstGeom prst="straightConnector1">
            <a:avLst/>
          </a:prstGeom>
          <a:noFill/>
          <a:ln cap="flat" cmpd="sng" w="76200">
            <a:solidFill>
              <a:srgbClr val="147B81"/>
            </a:solidFill>
            <a:prstDash val="solid"/>
            <a:round/>
            <a:headEnd len="med" w="med" type="none"/>
            <a:tailEnd len="med" w="med" type="none"/>
          </a:ln>
        </p:spPr>
      </p:cxnSp>
      <p:cxnSp>
        <p:nvCxnSpPr>
          <p:cNvPr id="862" name="Google Shape;862;g336ddb40caf_1_2542"/>
          <p:cNvCxnSpPr/>
          <p:nvPr/>
        </p:nvCxnSpPr>
        <p:spPr>
          <a:xfrm>
            <a:off x="4641850" y="5283225"/>
            <a:ext cx="2781300" cy="0"/>
          </a:xfrm>
          <a:prstGeom prst="straightConnector1">
            <a:avLst/>
          </a:prstGeom>
          <a:noFill/>
          <a:ln cap="flat" cmpd="sng" w="76200">
            <a:solidFill>
              <a:srgbClr val="147B81"/>
            </a:solidFill>
            <a:prstDash val="solid"/>
            <a:round/>
            <a:headEnd len="med" w="med" type="none"/>
            <a:tailEnd len="med" w="med" type="none"/>
          </a:ln>
        </p:spPr>
      </p:cxn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6" name="Shape 866"/>
        <p:cNvGrpSpPr/>
        <p:nvPr/>
      </p:nvGrpSpPr>
      <p:grpSpPr>
        <a:xfrm>
          <a:off x="0" y="0"/>
          <a:ext cx="0" cy="0"/>
          <a:chOff x="0" y="0"/>
          <a:chExt cx="0" cy="0"/>
        </a:xfrm>
      </p:grpSpPr>
      <p:sp>
        <p:nvSpPr>
          <p:cNvPr id="867" name="Google Shape;867;g3685b8e4685_0_113"/>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868" name="Google Shape;868;g3685b8e4685_0_113"/>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869" name="Google Shape;869;g3685b8e4685_0_113"/>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l">
              <a:spcBef>
                <a:spcPts val="0"/>
              </a:spcBef>
              <a:spcAft>
                <a:spcPts val="0"/>
              </a:spcAft>
              <a:buSzPts val="1100"/>
              <a:buNone/>
            </a:pPr>
            <a:r>
              <a:rPr lang="en-US"/>
              <a:t>SPP/APR Indicator 7 – Preschool Outcomes</a:t>
            </a:r>
            <a:endParaRPr/>
          </a:p>
        </p:txBody>
      </p:sp>
      <p:graphicFrame>
        <p:nvGraphicFramePr>
          <p:cNvPr id="870" name="Google Shape;870;g3685b8e4685_0_113"/>
          <p:cNvGraphicFramePr/>
          <p:nvPr/>
        </p:nvGraphicFramePr>
        <p:xfrm>
          <a:off x="702625" y="1378700"/>
          <a:ext cx="3000000" cy="3000000"/>
        </p:xfrm>
        <a:graphic>
          <a:graphicData uri="http://schemas.openxmlformats.org/drawingml/2006/table">
            <a:tbl>
              <a:tblPr>
                <a:noFill/>
                <a:tableStyleId>{A5C895D4-C0FD-4677-876E-2A6D97F05401}</a:tableStyleId>
              </a:tblPr>
              <a:tblGrid>
                <a:gridCol w="1819625"/>
                <a:gridCol w="1819625"/>
                <a:gridCol w="1819625"/>
                <a:gridCol w="1819625"/>
                <a:gridCol w="1819625"/>
                <a:gridCol w="1819625"/>
              </a:tblGrid>
              <a:tr h="311100">
                <a:tc gridSpan="6">
                  <a:txBody>
                    <a:bodyPr/>
                    <a:lstStyle/>
                    <a:p>
                      <a:pPr indent="0" lvl="0" marL="0" rtl="0" algn="ctr">
                        <a:spcBef>
                          <a:spcPts val="0"/>
                        </a:spcBef>
                        <a:spcAft>
                          <a:spcPts val="0"/>
                        </a:spcAft>
                        <a:buNone/>
                      </a:pPr>
                      <a:r>
                        <a:rPr b="1" lang="en-US">
                          <a:solidFill>
                            <a:schemeClr val="dk2"/>
                          </a:solidFill>
                        </a:rPr>
                        <a:t>Indicator 7</a:t>
                      </a:r>
                      <a:endParaRPr b="1">
                        <a:solidFill>
                          <a:schemeClr val="dk2"/>
                        </a:solidFill>
                      </a:endParaRPr>
                    </a:p>
                    <a:p>
                      <a:pPr indent="0" lvl="0" marL="0" rtl="0" algn="ctr">
                        <a:spcBef>
                          <a:spcPts val="0"/>
                        </a:spcBef>
                        <a:spcAft>
                          <a:spcPts val="0"/>
                        </a:spcAft>
                        <a:buNone/>
                      </a:pPr>
                      <a:r>
                        <a:rPr b="1" lang="en-US">
                          <a:solidFill>
                            <a:schemeClr val="dk2"/>
                          </a:solidFill>
                        </a:rPr>
                        <a:t>The percent of preschool children who were functioning within age expectations in Outcome A/B/C by the time they turned 6 years of age or exited the program.</a:t>
                      </a:r>
                      <a:endParaRPr b="1">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rtl="0" algn="ctr">
                        <a:spcBef>
                          <a:spcPts val="0"/>
                        </a:spcBef>
                        <a:spcAft>
                          <a:spcPts val="0"/>
                        </a:spcAft>
                        <a:buNone/>
                      </a:pPr>
                      <a:r>
                        <a:rPr b="1" lang="en-US">
                          <a:solidFill>
                            <a:schemeClr val="dk2"/>
                          </a:solidFill>
                        </a:rPr>
                        <a:t>Q1</a:t>
                      </a:r>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c gridSpan="3">
                  <a:txBody>
                    <a:bodyPr/>
                    <a:lstStyle/>
                    <a:p>
                      <a:pPr indent="0" lvl="0" marL="0" rtl="0" algn="ctr">
                        <a:spcBef>
                          <a:spcPts val="0"/>
                        </a:spcBef>
                        <a:spcAft>
                          <a:spcPts val="0"/>
                        </a:spcAft>
                        <a:buNone/>
                      </a:pPr>
                      <a:r>
                        <a:rPr b="1" lang="en-US">
                          <a:solidFill>
                            <a:schemeClr val="dk2"/>
                          </a:solidFill>
                        </a:rPr>
                        <a:t>New Mexico</a:t>
                      </a:r>
                      <a:endParaRPr b="1">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r>
              <a:tr h="1734775">
                <a:tc>
                  <a:txBody>
                    <a:bodyPr/>
                    <a:lstStyle/>
                    <a:p>
                      <a:pPr indent="0" lvl="0" marL="0" rtl="0" algn="ctr">
                        <a:spcBef>
                          <a:spcPts val="0"/>
                        </a:spcBef>
                        <a:spcAft>
                          <a:spcPts val="0"/>
                        </a:spcAft>
                        <a:buNone/>
                      </a:pPr>
                      <a:r>
                        <a:rPr b="1" lang="en-US" sz="1300"/>
                        <a:t>A. Positive social-emotional skills (including social relationships)</a:t>
                      </a:r>
                      <a:endParaRPr b="1" sz="1300"/>
                    </a:p>
                    <a:p>
                      <a:pPr indent="0" lvl="0" marL="0" rtl="0" algn="ctr">
                        <a:spcBef>
                          <a:spcPts val="0"/>
                        </a:spcBef>
                        <a:spcAft>
                          <a:spcPts val="0"/>
                        </a:spcAft>
                        <a:buNone/>
                      </a:pPr>
                      <a:r>
                        <a:t/>
                      </a:r>
                      <a:endParaRPr b="1" sz="1300"/>
                    </a:p>
                    <a:p>
                      <a:pPr indent="0" lvl="0" marL="0" rtl="0" algn="ctr">
                        <a:spcBef>
                          <a:spcPts val="0"/>
                        </a:spcBef>
                        <a:spcAft>
                          <a:spcPts val="0"/>
                        </a:spcAft>
                        <a:buNone/>
                      </a:pPr>
                      <a:r>
                        <a:rPr b="1" lang="en-US" sz="1300">
                          <a:highlight>
                            <a:srgbClr val="FFF2CC"/>
                          </a:highlight>
                        </a:rPr>
                        <a:t>Target: 43.92%</a:t>
                      </a:r>
                      <a:endParaRPr b="1" sz="1300">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rtl="0" algn="ctr">
                        <a:spcBef>
                          <a:spcPts val="0"/>
                        </a:spcBef>
                        <a:spcAft>
                          <a:spcPts val="0"/>
                        </a:spcAft>
                        <a:buNone/>
                      </a:pPr>
                      <a:r>
                        <a:rPr b="1" lang="en-US" sz="1300"/>
                        <a:t>B. Acquisition and use of knowledge and skills (including early language/ communication and early literacy)</a:t>
                      </a:r>
                      <a:endParaRPr b="1" sz="1300"/>
                    </a:p>
                    <a:p>
                      <a:pPr indent="0" lvl="0" marL="0" rtl="0" algn="ctr">
                        <a:spcBef>
                          <a:spcPts val="0"/>
                        </a:spcBef>
                        <a:spcAft>
                          <a:spcPts val="0"/>
                        </a:spcAft>
                        <a:buNone/>
                      </a:pPr>
                      <a:r>
                        <a:t/>
                      </a:r>
                      <a:endParaRPr b="1" sz="1300"/>
                    </a:p>
                    <a:p>
                      <a:pPr indent="0" lvl="0" marL="0" rtl="0" algn="ctr">
                        <a:spcBef>
                          <a:spcPts val="0"/>
                        </a:spcBef>
                        <a:spcAft>
                          <a:spcPts val="0"/>
                        </a:spcAft>
                        <a:buNone/>
                      </a:pPr>
                      <a:r>
                        <a:rPr b="1" lang="en-US" sz="1300">
                          <a:highlight>
                            <a:srgbClr val="FFF2CC"/>
                          </a:highlight>
                        </a:rPr>
                        <a:t>Target: 39.09%</a:t>
                      </a:r>
                      <a:endParaRPr b="1" sz="1300">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rtl="0" algn="ctr">
                        <a:spcBef>
                          <a:spcPts val="0"/>
                        </a:spcBef>
                        <a:spcAft>
                          <a:spcPts val="0"/>
                        </a:spcAft>
                        <a:buNone/>
                      </a:pPr>
                      <a:r>
                        <a:rPr b="1" lang="en-US" sz="1300"/>
                        <a:t>C. Use of appropriate behaviors to meet their needs.</a:t>
                      </a:r>
                      <a:endParaRPr b="1" sz="1300"/>
                    </a:p>
                    <a:p>
                      <a:pPr indent="0" lvl="0" marL="0" rtl="0" algn="ctr">
                        <a:spcBef>
                          <a:spcPts val="0"/>
                        </a:spcBef>
                        <a:spcAft>
                          <a:spcPts val="0"/>
                        </a:spcAft>
                        <a:buNone/>
                      </a:pPr>
                      <a:r>
                        <a:t/>
                      </a:r>
                      <a:endParaRPr b="1" sz="1300"/>
                    </a:p>
                    <a:p>
                      <a:pPr indent="0" lvl="0" marL="0" rtl="0" algn="ctr">
                        <a:spcBef>
                          <a:spcPts val="0"/>
                        </a:spcBef>
                        <a:spcAft>
                          <a:spcPts val="0"/>
                        </a:spcAft>
                        <a:buNone/>
                      </a:pPr>
                      <a:r>
                        <a:rPr b="1" lang="en-US" sz="1300">
                          <a:highlight>
                            <a:srgbClr val="FFF2CC"/>
                          </a:highlight>
                        </a:rPr>
                        <a:t>Target: 51.76%</a:t>
                      </a:r>
                      <a:endParaRPr b="1" sz="1300">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rtl="0" algn="ctr">
                        <a:spcBef>
                          <a:spcPts val="0"/>
                        </a:spcBef>
                        <a:spcAft>
                          <a:spcPts val="0"/>
                        </a:spcAft>
                        <a:buNone/>
                      </a:pPr>
                      <a:r>
                        <a:rPr b="1" lang="en-US" sz="1300"/>
                        <a:t>A. Positive social-emotional skills (including social relationships)</a:t>
                      </a:r>
                      <a:endParaRPr b="1" sz="1300"/>
                    </a:p>
                    <a:p>
                      <a:pPr indent="0" lvl="0" marL="0" rtl="0" algn="ctr">
                        <a:spcBef>
                          <a:spcPts val="0"/>
                        </a:spcBef>
                        <a:spcAft>
                          <a:spcPts val="0"/>
                        </a:spcAft>
                        <a:buNone/>
                      </a:pPr>
                      <a:r>
                        <a:t/>
                      </a:r>
                      <a:endParaRPr b="1" sz="1300"/>
                    </a:p>
                    <a:p>
                      <a:pPr indent="0" lvl="0" marL="0" rtl="0" algn="ctr">
                        <a:spcBef>
                          <a:spcPts val="0"/>
                        </a:spcBef>
                        <a:spcAft>
                          <a:spcPts val="0"/>
                        </a:spcAft>
                        <a:buNone/>
                      </a:pPr>
                      <a:r>
                        <a:rPr b="1" lang="en-US" sz="1300">
                          <a:highlight>
                            <a:srgbClr val="FFF2CC"/>
                          </a:highlight>
                        </a:rPr>
                        <a:t>Target: 43.92%</a:t>
                      </a:r>
                      <a:endParaRPr b="1" sz="1300">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rtl="0" algn="ctr">
                        <a:spcBef>
                          <a:spcPts val="0"/>
                        </a:spcBef>
                        <a:spcAft>
                          <a:spcPts val="0"/>
                        </a:spcAft>
                        <a:buNone/>
                      </a:pPr>
                      <a:r>
                        <a:rPr b="1" lang="en-US" sz="1300"/>
                        <a:t>B. Acquisition and use of knowledge and skills (including early language/ communication and early literacy)</a:t>
                      </a:r>
                      <a:endParaRPr b="1" sz="1300"/>
                    </a:p>
                    <a:p>
                      <a:pPr indent="0" lvl="0" marL="0" rtl="0" algn="ctr">
                        <a:spcBef>
                          <a:spcPts val="0"/>
                        </a:spcBef>
                        <a:spcAft>
                          <a:spcPts val="0"/>
                        </a:spcAft>
                        <a:buNone/>
                      </a:pPr>
                      <a:r>
                        <a:t/>
                      </a:r>
                      <a:endParaRPr b="1" sz="1300"/>
                    </a:p>
                    <a:p>
                      <a:pPr indent="0" lvl="0" marL="0" rtl="0" algn="ctr">
                        <a:spcBef>
                          <a:spcPts val="0"/>
                        </a:spcBef>
                        <a:spcAft>
                          <a:spcPts val="0"/>
                        </a:spcAft>
                        <a:buNone/>
                      </a:pPr>
                      <a:r>
                        <a:rPr b="1" lang="en-US" sz="1300">
                          <a:highlight>
                            <a:srgbClr val="FFF2CC"/>
                          </a:highlight>
                        </a:rPr>
                        <a:t>Target: 39.09%</a:t>
                      </a:r>
                      <a:endParaRPr b="1" sz="1300">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rtl="0" algn="ctr">
                        <a:spcBef>
                          <a:spcPts val="0"/>
                        </a:spcBef>
                        <a:spcAft>
                          <a:spcPts val="0"/>
                        </a:spcAft>
                        <a:buNone/>
                      </a:pPr>
                      <a:r>
                        <a:rPr b="1" lang="en-US" sz="1300"/>
                        <a:t>C. Use of appropriate behaviors to meet their needs.</a:t>
                      </a:r>
                      <a:endParaRPr b="1" sz="1300"/>
                    </a:p>
                    <a:p>
                      <a:pPr indent="0" lvl="0" marL="0" rtl="0" algn="ctr">
                        <a:spcBef>
                          <a:spcPts val="0"/>
                        </a:spcBef>
                        <a:spcAft>
                          <a:spcPts val="0"/>
                        </a:spcAft>
                        <a:buNone/>
                      </a:pPr>
                      <a:r>
                        <a:t/>
                      </a:r>
                      <a:endParaRPr b="1" sz="1300"/>
                    </a:p>
                    <a:p>
                      <a:pPr indent="0" lvl="0" marL="0" rtl="0" algn="ctr">
                        <a:spcBef>
                          <a:spcPts val="0"/>
                        </a:spcBef>
                        <a:spcAft>
                          <a:spcPts val="0"/>
                        </a:spcAft>
                        <a:buNone/>
                      </a:pPr>
                      <a:r>
                        <a:rPr b="1" lang="en-US" sz="1300">
                          <a:highlight>
                            <a:srgbClr val="FFF2CC"/>
                          </a:highlight>
                        </a:rPr>
                        <a:t>Target: 51.76%</a:t>
                      </a:r>
                      <a:endParaRPr b="1" sz="1300">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r>
              <a:tr h="311100">
                <a:tc>
                  <a:txBody>
                    <a:bodyPr/>
                    <a:lstStyle/>
                    <a:p>
                      <a:pPr indent="0" lvl="0" marL="0" rtl="0" algn="l">
                        <a:spcBef>
                          <a:spcPts val="0"/>
                        </a:spcBef>
                        <a:spcAft>
                          <a:spcPts val="0"/>
                        </a:spcAft>
                        <a:buNone/>
                      </a:pPr>
                      <a:r>
                        <a:rPr lang="en-US"/>
                        <a:t>39.61%</a:t>
                      </a:r>
                      <a:endParaRPr/>
                    </a:p>
                  </a:txBody>
                  <a:tcPr marT="91425" marB="91425" marR="91425" marL="91425">
                    <a:lnT cap="flat" cmpd="sng" w="9525">
                      <a:solidFill>
                        <a:srgbClr val="9E9E9E"/>
                      </a:solidFill>
                      <a:prstDash val="solid"/>
                      <a:round/>
                      <a:headEnd len="sm" w="sm" type="none"/>
                      <a:tailEnd len="sm" w="sm" type="none"/>
                    </a:lnT>
                    <a:solidFill>
                      <a:srgbClr val="F4CCCC"/>
                    </a:solidFill>
                  </a:tcPr>
                </a:tc>
                <a:tc>
                  <a:txBody>
                    <a:bodyPr/>
                    <a:lstStyle/>
                    <a:p>
                      <a:pPr indent="0" lvl="0" marL="0" rtl="0" algn="l">
                        <a:spcBef>
                          <a:spcPts val="0"/>
                        </a:spcBef>
                        <a:spcAft>
                          <a:spcPts val="0"/>
                        </a:spcAft>
                        <a:buNone/>
                      </a:pPr>
                      <a:r>
                        <a:rPr lang="en-US"/>
                        <a:t>35.87%</a:t>
                      </a:r>
                      <a:endParaRPr/>
                    </a:p>
                  </a:txBody>
                  <a:tcPr marT="91425" marB="91425" marR="91425" marL="91425">
                    <a:lnT cap="flat" cmpd="sng" w="9525">
                      <a:solidFill>
                        <a:srgbClr val="9E9E9E"/>
                      </a:solidFill>
                      <a:prstDash val="solid"/>
                      <a:round/>
                      <a:headEnd len="sm" w="sm" type="none"/>
                      <a:tailEnd len="sm" w="sm" type="none"/>
                    </a:lnT>
                    <a:solidFill>
                      <a:srgbClr val="F4CCCC"/>
                    </a:solidFill>
                  </a:tcPr>
                </a:tc>
                <a:tc>
                  <a:txBody>
                    <a:bodyPr/>
                    <a:lstStyle/>
                    <a:p>
                      <a:pPr indent="0" lvl="0" marL="0" rtl="0" algn="l">
                        <a:spcBef>
                          <a:spcPts val="0"/>
                        </a:spcBef>
                        <a:spcAft>
                          <a:spcPts val="0"/>
                        </a:spcAft>
                        <a:buNone/>
                      </a:pPr>
                      <a:r>
                        <a:rPr lang="en-US"/>
                        <a:t>44.47%</a:t>
                      </a:r>
                      <a:endParaRPr/>
                    </a:p>
                  </a:txBody>
                  <a:tcPr marT="91425" marB="91425" marR="91425" marL="91425">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solidFill>
                      <a:srgbClr val="F4CCCC"/>
                    </a:solidFill>
                  </a:tcPr>
                </a:tc>
                <a:tc>
                  <a:txBody>
                    <a:bodyPr/>
                    <a:lstStyle/>
                    <a:p>
                      <a:pPr indent="0" lvl="0" marL="0" rtl="0" algn="l">
                        <a:spcBef>
                          <a:spcPts val="0"/>
                        </a:spcBef>
                        <a:spcAft>
                          <a:spcPts val="0"/>
                        </a:spcAft>
                        <a:buNone/>
                      </a:pPr>
                      <a:r>
                        <a:rPr lang="en-US"/>
                        <a:t>45.90%</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rtl="0" algn="l">
                        <a:spcBef>
                          <a:spcPts val="0"/>
                        </a:spcBef>
                        <a:spcAft>
                          <a:spcPts val="0"/>
                        </a:spcAft>
                        <a:buNone/>
                      </a:pPr>
                      <a:r>
                        <a:rPr lang="en-US"/>
                        <a:t>42.98%</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rtl="0" algn="l">
                        <a:spcBef>
                          <a:spcPts val="0"/>
                        </a:spcBef>
                        <a:spcAft>
                          <a:spcPts val="0"/>
                        </a:spcAft>
                        <a:buNone/>
                      </a:pPr>
                      <a:r>
                        <a:rPr lang="en-US"/>
                        <a:t>53.28%</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rtl="0" algn="l">
                        <a:spcBef>
                          <a:spcPts val="0"/>
                        </a:spcBef>
                        <a:spcAft>
                          <a:spcPts val="0"/>
                        </a:spcAft>
                        <a:buNone/>
                      </a:pPr>
                      <a:r>
                        <a:rPr lang="en-US">
                          <a:solidFill>
                            <a:schemeClr val="dk2"/>
                          </a:solidFill>
                        </a:rPr>
                        <a:t>Would not have Met Target</a:t>
                      </a:r>
                      <a:endParaRPr/>
                    </a:p>
                  </a:txBody>
                  <a:tcPr marT="91425" marB="91425" marR="91425" marL="91425">
                    <a:solidFill>
                      <a:srgbClr val="F4CCCC"/>
                    </a:solidFill>
                  </a:tcPr>
                </a:tc>
                <a:tc>
                  <a:txBody>
                    <a:bodyPr/>
                    <a:lstStyle/>
                    <a:p>
                      <a:pPr indent="0" lvl="0" marL="0" rtl="0" algn="l">
                        <a:spcBef>
                          <a:spcPts val="0"/>
                        </a:spcBef>
                        <a:spcAft>
                          <a:spcPts val="0"/>
                        </a:spcAft>
                        <a:buNone/>
                      </a:pPr>
                      <a:r>
                        <a:rPr lang="en-US">
                          <a:solidFill>
                            <a:schemeClr val="dk2"/>
                          </a:solidFill>
                        </a:rPr>
                        <a:t>Would not have Met Target</a:t>
                      </a:r>
                      <a:endParaRPr/>
                    </a:p>
                  </a:txBody>
                  <a:tcPr marT="91425" marB="91425" marR="91425" marL="91425">
                    <a:lnB cap="flat" cmpd="sng" w="9525">
                      <a:solidFill>
                        <a:srgbClr val="9E9E9E"/>
                      </a:solidFill>
                      <a:prstDash val="solid"/>
                      <a:round/>
                      <a:headEnd len="sm" w="sm" type="none"/>
                      <a:tailEnd len="sm" w="sm" type="none"/>
                    </a:lnB>
                    <a:solidFill>
                      <a:srgbClr val="F4CCCC"/>
                    </a:solidFill>
                  </a:tcPr>
                </a:tc>
                <a:tc>
                  <a:txBody>
                    <a:bodyPr/>
                    <a:lstStyle/>
                    <a:p>
                      <a:pPr indent="0" lvl="0" marL="0" rtl="0" algn="l">
                        <a:spcBef>
                          <a:spcPts val="0"/>
                        </a:spcBef>
                        <a:spcAft>
                          <a:spcPts val="0"/>
                        </a:spcAft>
                        <a:buNone/>
                      </a:pPr>
                      <a:r>
                        <a:rPr lang="en-US">
                          <a:solidFill>
                            <a:schemeClr val="dk2"/>
                          </a:solidFill>
                        </a:rPr>
                        <a:t>Would not have Met Target</a:t>
                      </a:r>
                      <a:endParaRPr/>
                    </a:p>
                  </a:txBody>
                  <a:tcPr marT="91425" marB="91425" marR="91425" marL="91425">
                    <a:lnB cap="flat" cmpd="sng" w="9525">
                      <a:solidFill>
                        <a:srgbClr val="9E9E9E"/>
                      </a:solidFill>
                      <a:prstDash val="solid"/>
                      <a:round/>
                      <a:headEnd len="sm" w="sm" type="none"/>
                      <a:tailEnd len="sm" w="sm" type="none"/>
                    </a:lnB>
                    <a:solidFill>
                      <a:srgbClr val="F4CCCC"/>
                    </a:solidFill>
                  </a:tcPr>
                </a:tc>
                <a:tc>
                  <a:txBody>
                    <a:bodyPr/>
                    <a:lstStyle/>
                    <a:p>
                      <a:pPr indent="0" lvl="0" marL="0" rtl="0" algn="l">
                        <a:spcBef>
                          <a:spcPts val="0"/>
                        </a:spcBef>
                        <a:spcAft>
                          <a:spcPts val="0"/>
                        </a:spcAft>
                        <a:buNone/>
                      </a:pPr>
                      <a:r>
                        <a:rPr lang="en-US">
                          <a:solidFill>
                            <a:schemeClr val="dk2"/>
                          </a:solidFill>
                        </a:rPr>
                        <a:t>Met Target</a:t>
                      </a:r>
                      <a:endParaRPr>
                        <a:solidFill>
                          <a:schemeClr val="dk2"/>
                        </a:solidFill>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solidFill>
                            <a:schemeClr val="dk2"/>
                          </a:solidFill>
                        </a:rPr>
                        <a:t>Met Target</a:t>
                      </a:r>
                      <a:endParaRPr>
                        <a:solidFill>
                          <a:schemeClr val="dk2"/>
                        </a:solidFill>
                      </a:endParaRPr>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rtl="0" algn="l">
                        <a:spcBef>
                          <a:spcPts val="0"/>
                        </a:spcBef>
                        <a:spcAft>
                          <a:spcPts val="0"/>
                        </a:spcAft>
                        <a:buNone/>
                      </a:pPr>
                      <a:r>
                        <a:rPr lang="en-US">
                          <a:solidFill>
                            <a:schemeClr val="dk2"/>
                          </a:solidFill>
                        </a:rPr>
                        <a:t>Met Target</a:t>
                      </a:r>
                      <a:endParaRPr>
                        <a:solidFill>
                          <a:schemeClr val="dk2"/>
                        </a:solidFill>
                      </a:endParaRPr>
                    </a:p>
                    <a:p>
                      <a:pPr indent="0" lvl="0" marL="0" rtl="0" algn="l">
                        <a:spcBef>
                          <a:spcPts val="0"/>
                        </a:spcBef>
                        <a:spcAft>
                          <a:spcPts val="0"/>
                        </a:spcAft>
                        <a:buNone/>
                      </a:pPr>
                      <a:r>
                        <a:t/>
                      </a:r>
                      <a:endParaRPr/>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rtl="0" algn="l">
                        <a:spcBef>
                          <a:spcPts val="0"/>
                        </a:spcBef>
                        <a:spcAft>
                          <a:spcPts val="0"/>
                        </a:spcAft>
                        <a:buNone/>
                      </a:pPr>
                      <a:r>
                        <a:rPr lang="en-US"/>
                        <a:t>6 LEAs Met Target (42.89%)</a:t>
                      </a:r>
                      <a:endParaRPr/>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rtl="0" algn="l">
                        <a:spcBef>
                          <a:spcPts val="0"/>
                        </a:spcBef>
                        <a:spcAft>
                          <a:spcPts val="0"/>
                        </a:spcAft>
                        <a:buNone/>
                      </a:pPr>
                      <a:r>
                        <a:rPr lang="en-US"/>
                        <a:t>6 LEAs Met Target (42.89%)</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rtl="0" algn="l">
                        <a:spcBef>
                          <a:spcPts val="0"/>
                        </a:spcBef>
                        <a:spcAft>
                          <a:spcPts val="0"/>
                        </a:spcAft>
                        <a:buNone/>
                      </a:pPr>
                      <a:r>
                        <a:rPr lang="en-US"/>
                        <a:t>6 LEAs Met Target (42.89%)</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rtl="0" algn="l">
                        <a:spcBef>
                          <a:spcPts val="0"/>
                        </a:spcBef>
                        <a:spcAft>
                          <a:spcPts val="0"/>
                        </a:spcAft>
                        <a:buNone/>
                      </a:pPr>
                      <a:r>
                        <a:rPr lang="en-US"/>
                        <a:t>48 </a:t>
                      </a:r>
                      <a:r>
                        <a:rPr lang="en-US">
                          <a:solidFill>
                            <a:schemeClr val="dk2"/>
                          </a:solidFill>
                        </a:rPr>
                        <a:t>LEAs Met Target (55.17%)</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rtl="0" algn="l">
                        <a:spcBef>
                          <a:spcPts val="0"/>
                        </a:spcBef>
                        <a:spcAft>
                          <a:spcPts val="0"/>
                        </a:spcAft>
                        <a:buNone/>
                      </a:pPr>
                      <a:r>
                        <a:rPr lang="en-US"/>
                        <a:t>46 </a:t>
                      </a:r>
                      <a:r>
                        <a:rPr lang="en-US">
                          <a:solidFill>
                            <a:schemeClr val="dk2"/>
                          </a:solidFill>
                        </a:rPr>
                        <a:t>LEAs Met Target (53.49%)</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rtl="0" algn="l">
                        <a:spcBef>
                          <a:spcPts val="0"/>
                        </a:spcBef>
                        <a:spcAft>
                          <a:spcPts val="0"/>
                        </a:spcAft>
                        <a:buNone/>
                      </a:pPr>
                      <a:r>
                        <a:rPr lang="en-US"/>
                        <a:t>46 </a:t>
                      </a:r>
                      <a:r>
                        <a:rPr lang="en-US">
                          <a:solidFill>
                            <a:schemeClr val="dk2"/>
                          </a:solidFill>
                        </a:rPr>
                        <a:t>LEAs Met Target (53.49%)</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rtl="0" algn="l">
                        <a:spcBef>
                          <a:spcPts val="0"/>
                        </a:spcBef>
                        <a:spcAft>
                          <a:spcPts val="0"/>
                        </a:spcAft>
                        <a:buNone/>
                      </a:pPr>
                      <a:r>
                        <a:rPr lang="en-US"/>
                        <a:t>8 LEAs Did Not Meet Target (57.14%)</a:t>
                      </a:r>
                      <a:endParaRPr/>
                    </a:p>
                  </a:txBody>
                  <a:tcPr marT="91425" marB="91425" marR="91425" marL="91425">
                    <a:lnR cap="flat" cmpd="sng" w="9525">
                      <a:solidFill>
                        <a:srgbClr val="9E9E9E"/>
                      </a:solidFill>
                      <a:prstDash val="solid"/>
                      <a:round/>
                      <a:headEnd len="sm" w="sm" type="none"/>
                      <a:tailEnd len="sm" w="sm" type="none"/>
                    </a:lnR>
                    <a:solidFill>
                      <a:srgbClr val="F4CCCC"/>
                    </a:solidFill>
                  </a:tcPr>
                </a:tc>
                <a:tc>
                  <a:txBody>
                    <a:bodyPr/>
                    <a:lstStyle/>
                    <a:p>
                      <a:pPr indent="0" lvl="0" marL="0" rtl="0" algn="l">
                        <a:spcBef>
                          <a:spcPts val="0"/>
                        </a:spcBef>
                        <a:spcAft>
                          <a:spcPts val="0"/>
                        </a:spcAft>
                        <a:buNone/>
                      </a:pPr>
                      <a:r>
                        <a:rPr lang="en-US"/>
                        <a:t>8 LEAs Did Not Meet Target (57.14%)</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rtl="0" algn="l">
                        <a:spcBef>
                          <a:spcPts val="0"/>
                        </a:spcBef>
                        <a:spcAft>
                          <a:spcPts val="0"/>
                        </a:spcAft>
                        <a:buNone/>
                      </a:pPr>
                      <a:r>
                        <a:rPr lang="en-US"/>
                        <a:t>8 LEAs Did Not Meet Target (57.14%)</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rtl="0" algn="l">
                        <a:spcBef>
                          <a:spcPts val="0"/>
                        </a:spcBef>
                        <a:spcAft>
                          <a:spcPts val="0"/>
                        </a:spcAft>
                        <a:buNone/>
                      </a:pPr>
                      <a:r>
                        <a:rPr lang="en-US"/>
                        <a:t>39 </a:t>
                      </a:r>
                      <a:r>
                        <a:rPr lang="en-US">
                          <a:solidFill>
                            <a:schemeClr val="dk2"/>
                          </a:solidFill>
                        </a:rPr>
                        <a:t>LEAs Did Not Meet Target (48.83%)</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rtl="0" algn="l">
                        <a:spcBef>
                          <a:spcPts val="0"/>
                        </a:spcBef>
                        <a:spcAft>
                          <a:spcPts val="0"/>
                        </a:spcAft>
                        <a:buNone/>
                      </a:pPr>
                      <a:r>
                        <a:rPr lang="en-US"/>
                        <a:t>40</a:t>
                      </a:r>
                      <a:r>
                        <a:rPr lang="en-US">
                          <a:solidFill>
                            <a:schemeClr val="dk2"/>
                          </a:solidFill>
                        </a:rPr>
                        <a:t> LEAs Did Not Meet Target (46.51%)</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rtl="0" algn="l">
                        <a:spcBef>
                          <a:spcPts val="0"/>
                        </a:spcBef>
                        <a:spcAft>
                          <a:spcPts val="0"/>
                        </a:spcAft>
                        <a:buNone/>
                      </a:pPr>
                      <a:r>
                        <a:rPr lang="en-US"/>
                        <a:t>40</a:t>
                      </a:r>
                      <a:r>
                        <a:rPr lang="en-US">
                          <a:solidFill>
                            <a:schemeClr val="dk2"/>
                          </a:solidFill>
                        </a:rPr>
                        <a:t> LEAs Did Not Meet Target (46.51%)</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4" name="Shape 874"/>
        <p:cNvGrpSpPr/>
        <p:nvPr/>
      </p:nvGrpSpPr>
      <p:grpSpPr>
        <a:xfrm>
          <a:off x="0" y="0"/>
          <a:ext cx="0" cy="0"/>
          <a:chOff x="0" y="0"/>
          <a:chExt cx="0" cy="0"/>
        </a:xfrm>
      </p:grpSpPr>
      <p:sp>
        <p:nvSpPr>
          <p:cNvPr id="875" name="Google Shape;875;g3685b8e4685_0_120"/>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Feedback and Reflection Time</a:t>
            </a:r>
            <a:endParaRPr/>
          </a:p>
        </p:txBody>
      </p:sp>
      <p:sp>
        <p:nvSpPr>
          <p:cNvPr id="876" name="Google Shape;876;g3685b8e4685_0_120"/>
          <p:cNvSpPr txBox="1"/>
          <p:nvPr>
            <p:ph idx="1" type="body"/>
          </p:nvPr>
        </p:nvSpPr>
        <p:spPr>
          <a:xfrm>
            <a:off x="164500" y="2317750"/>
            <a:ext cx="6521700" cy="47730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800"/>
              </a:spcBef>
              <a:spcAft>
                <a:spcPts val="0"/>
              </a:spcAft>
              <a:buNone/>
            </a:pPr>
            <a:r>
              <a:rPr lang="en-US" sz="3200"/>
              <a:t>Please take the next 3-5 minutes to leave feedback on the feedback form. </a:t>
            </a:r>
            <a:endParaRPr sz="3200"/>
          </a:p>
          <a:p>
            <a:pPr indent="0" lvl="0" marL="0" rtl="0" algn="l">
              <a:lnSpc>
                <a:spcPct val="90000"/>
              </a:lnSpc>
              <a:spcBef>
                <a:spcPts val="1800"/>
              </a:spcBef>
              <a:spcAft>
                <a:spcPts val="0"/>
              </a:spcAft>
              <a:buNone/>
            </a:pPr>
            <a:r>
              <a:t/>
            </a:r>
            <a:endParaRPr/>
          </a:p>
        </p:txBody>
      </p:sp>
      <p:sp>
        <p:nvSpPr>
          <p:cNvPr id="877" name="Google Shape;877;g3685b8e4685_0_120"/>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descr="The Importance of Timely Feedback and How to Provide it Effectively" id="878" name="Google Shape;878;g3685b8e4685_0_120"/>
          <p:cNvPicPr preferRelativeResize="0"/>
          <p:nvPr/>
        </p:nvPicPr>
        <p:blipFill rotWithShape="1">
          <a:blip r:embed="rId3">
            <a:alphaModFix/>
          </a:blip>
          <a:srcRect b="0" l="0" r="0" t="0"/>
          <a:stretch/>
        </p:blipFill>
        <p:spPr>
          <a:xfrm>
            <a:off x="6746600" y="2152140"/>
            <a:ext cx="4841400" cy="3230400"/>
          </a:xfrm>
          <a:prstGeom prst="ellipse">
            <a:avLst/>
          </a:prstGeom>
          <a:noFill/>
          <a:ln cap="rnd" cmpd="sng" w="63500">
            <a:solidFill>
              <a:srgbClr val="333333"/>
            </a:solidFill>
            <a:prstDash val="solid"/>
            <a:round/>
            <a:headEnd len="sm" w="sm" type="none"/>
            <a:tailEnd len="sm" w="sm" type="none"/>
          </a:ln>
          <a:effectLst>
            <a:outerShdw blurRad="381000" sx="-80000" rotWithShape="0" dir="5400000" dist="292100" sy="-18000">
              <a:srgbClr val="000000">
                <a:alpha val="21960"/>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2" name="Shape 882"/>
        <p:cNvGrpSpPr/>
        <p:nvPr/>
      </p:nvGrpSpPr>
      <p:grpSpPr>
        <a:xfrm>
          <a:off x="0" y="0"/>
          <a:ext cx="0" cy="0"/>
          <a:chOff x="0" y="0"/>
          <a:chExt cx="0" cy="0"/>
        </a:xfrm>
      </p:grpSpPr>
      <p:pic>
        <p:nvPicPr>
          <p:cNvPr descr="Parents helping son with homework (Provided by Getty Images)" id="883" name="Google Shape;883;g365ad869b3a_0_1377"/>
          <p:cNvPicPr preferRelativeResize="0"/>
          <p:nvPr/>
        </p:nvPicPr>
        <p:blipFill>
          <a:blip r:embed="rId3">
            <a:alphaModFix amt="30000"/>
          </a:blip>
          <a:stretch>
            <a:fillRect/>
          </a:stretch>
        </p:blipFill>
        <p:spPr>
          <a:xfrm>
            <a:off x="0" y="1524000"/>
            <a:ext cx="12192000" cy="5334001"/>
          </a:xfrm>
          <a:prstGeom prst="rect">
            <a:avLst/>
          </a:prstGeom>
          <a:noFill/>
          <a:ln>
            <a:noFill/>
          </a:ln>
        </p:spPr>
      </p:pic>
      <p:sp>
        <p:nvSpPr>
          <p:cNvPr id="884" name="Google Shape;884;g365ad869b3a_0_1377"/>
          <p:cNvSpPr txBox="1"/>
          <p:nvPr>
            <p:ph type="title"/>
          </p:nvPr>
        </p:nvSpPr>
        <p:spPr>
          <a:xfrm>
            <a:off x="1509442" y="2462869"/>
            <a:ext cx="9601200" cy="10368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b="1" lang="en-US" sz="4800">
                <a:solidFill>
                  <a:schemeClr val="dk2"/>
                </a:solidFill>
                <a:latin typeface="Cambria"/>
                <a:ea typeface="Cambria"/>
                <a:cs typeface="Cambria"/>
                <a:sym typeface="Cambria"/>
              </a:rPr>
              <a:t>SPP/APR Indicator:</a:t>
            </a:r>
            <a:endParaRPr b="1" sz="2800">
              <a:latin typeface="Cambria"/>
              <a:ea typeface="Cambria"/>
              <a:cs typeface="Cambria"/>
              <a:sym typeface="Cambria"/>
            </a:endParaRPr>
          </a:p>
        </p:txBody>
      </p:sp>
      <p:sp>
        <p:nvSpPr>
          <p:cNvPr id="885" name="Google Shape;885;g365ad869b3a_0_1377"/>
          <p:cNvSpPr txBox="1"/>
          <p:nvPr>
            <p:ph idx="1" type="body"/>
          </p:nvPr>
        </p:nvSpPr>
        <p:spPr>
          <a:xfrm>
            <a:off x="1372637" y="3428999"/>
            <a:ext cx="9601200" cy="4343400"/>
          </a:xfrm>
          <a:prstGeom prst="rect">
            <a:avLst/>
          </a:prstGeom>
          <a:noFill/>
          <a:ln>
            <a:noFill/>
          </a:ln>
        </p:spPr>
        <p:txBody>
          <a:bodyPr anchorCtr="0" anchor="t" bIns="45700" lIns="91425" spcFirstLastPara="1" rIns="91425" wrap="square" tIns="45700">
            <a:normAutofit/>
          </a:bodyPr>
          <a:lstStyle/>
          <a:p>
            <a:pPr indent="0" lvl="0" marL="114300" rtl="0" algn="ctr">
              <a:lnSpc>
                <a:spcPct val="90000"/>
              </a:lnSpc>
              <a:spcBef>
                <a:spcPts val="1800"/>
              </a:spcBef>
              <a:spcAft>
                <a:spcPts val="0"/>
              </a:spcAft>
              <a:buSzPts val="1800"/>
              <a:buNone/>
            </a:pPr>
            <a:r>
              <a:rPr b="1" lang="en-US" sz="4800">
                <a:solidFill>
                  <a:schemeClr val="dk2"/>
                </a:solidFill>
              </a:rPr>
              <a:t>8- Parent Involvement</a:t>
            </a:r>
            <a:endParaRPr b="1" sz="4800"/>
          </a:p>
        </p:txBody>
      </p:sp>
      <p:sp>
        <p:nvSpPr>
          <p:cNvPr id="886" name="Google Shape;886;g365ad869b3a_0_1377"/>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1" name="Shape 891"/>
        <p:cNvGrpSpPr/>
        <p:nvPr/>
      </p:nvGrpSpPr>
      <p:grpSpPr>
        <a:xfrm>
          <a:off x="0" y="0"/>
          <a:ext cx="0" cy="0"/>
          <a:chOff x="0" y="0"/>
          <a:chExt cx="0" cy="0"/>
        </a:xfrm>
      </p:grpSpPr>
      <p:sp>
        <p:nvSpPr>
          <p:cNvPr id="892" name="Google Shape;892;g336ddb40caf_1_2572"/>
          <p:cNvSpPr txBox="1"/>
          <p:nvPr>
            <p:ph type="title"/>
          </p:nvPr>
        </p:nvSpPr>
        <p:spPr>
          <a:xfrm>
            <a:off x="415600" y="390467"/>
            <a:ext cx="11360700" cy="1068000"/>
          </a:xfrm>
          <a:prstGeom prst="rect">
            <a:avLst/>
          </a:prstGeom>
        </p:spPr>
        <p:txBody>
          <a:bodyPr anchorCtr="0" anchor="b" bIns="45700" lIns="91425" spcFirstLastPara="1" rIns="91425" wrap="square" tIns="45700">
            <a:normAutofit/>
          </a:bodyPr>
          <a:lstStyle/>
          <a:p>
            <a:pPr indent="0" lvl="0" marL="0" rtl="0" algn="l">
              <a:spcBef>
                <a:spcPts val="0"/>
              </a:spcBef>
              <a:spcAft>
                <a:spcPts val="0"/>
              </a:spcAft>
              <a:buClr>
                <a:schemeClr val="dk2"/>
              </a:buClr>
              <a:buSzPts val="4000"/>
              <a:buFont typeface="Arial"/>
              <a:buNone/>
            </a:pPr>
            <a:r>
              <a:rPr lang="en-US"/>
              <a:t>SPP/APR Indicator 8- Parent Involvement </a:t>
            </a:r>
            <a:endParaRPr/>
          </a:p>
        </p:txBody>
      </p:sp>
      <p:sp>
        <p:nvSpPr>
          <p:cNvPr id="893" name="Google Shape;893;g336ddb40caf_1_2572"/>
          <p:cNvSpPr txBox="1"/>
          <p:nvPr>
            <p:ph idx="12" type="sldNum"/>
          </p:nvPr>
        </p:nvSpPr>
        <p:spPr>
          <a:xfrm>
            <a:off x="11296610" y="6217622"/>
            <a:ext cx="731700" cy="5247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grpSp>
        <p:nvGrpSpPr>
          <p:cNvPr id="894" name="Google Shape;894;g336ddb40caf_1_2572"/>
          <p:cNvGrpSpPr/>
          <p:nvPr/>
        </p:nvGrpSpPr>
        <p:grpSpPr>
          <a:xfrm>
            <a:off x="415598" y="3026077"/>
            <a:ext cx="11360667" cy="979407"/>
            <a:chOff x="1593000" y="2322568"/>
            <a:chExt cx="5957975" cy="643500"/>
          </a:xfrm>
        </p:grpSpPr>
        <p:sp>
          <p:nvSpPr>
            <p:cNvPr id="895" name="Google Shape;895;g336ddb40caf_1_2572"/>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896" name="Google Shape;896;g336ddb40caf_1_2572"/>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897" name="Google Shape;897;g336ddb40caf_1_2572"/>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898" name="Google Shape;898;g336ddb40caf_1_2572"/>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rtl="0" algn="ctr">
                <a:lnSpc>
                  <a:spcPct val="115000"/>
                </a:lnSpc>
                <a:spcBef>
                  <a:spcPts val="0"/>
                </a:spcBef>
                <a:spcAft>
                  <a:spcPts val="0"/>
                </a:spcAft>
                <a:buNone/>
              </a:pPr>
              <a:r>
                <a:rPr lang="en-US" sz="2400">
                  <a:solidFill>
                    <a:srgbClr val="FFFFFF"/>
                  </a:solidFill>
                  <a:latin typeface="Roboto Medium"/>
                  <a:ea typeface="Roboto Medium"/>
                  <a:cs typeface="Roboto Medium"/>
                  <a:sym typeface="Roboto Medium"/>
                </a:rPr>
                <a:t>How?</a:t>
              </a:r>
              <a:endParaRPr sz="2800">
                <a:solidFill>
                  <a:srgbClr val="FFFFFF"/>
                </a:solidFill>
                <a:latin typeface="Roboto Medium"/>
                <a:ea typeface="Roboto Medium"/>
                <a:cs typeface="Roboto Medium"/>
                <a:sym typeface="Roboto Medium"/>
              </a:endParaRPr>
            </a:p>
          </p:txBody>
        </p:sp>
        <p:sp>
          <p:nvSpPr>
            <p:cNvPr id="899" name="Google Shape;899;g336ddb40caf_1_2572"/>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7000"/>
                </a:srgbClr>
              </a:outerShdw>
            </a:effectLst>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900" name="Google Shape;900;g336ddb40caf_1_2572"/>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rtl="0" algn="l">
                <a:lnSpc>
                  <a:spcPct val="115000"/>
                </a:lnSpc>
                <a:spcBef>
                  <a:spcPts val="0"/>
                </a:spcBef>
                <a:spcAft>
                  <a:spcPts val="0"/>
                </a:spcAft>
                <a:buClr>
                  <a:srgbClr val="1B786F"/>
                </a:buClr>
                <a:buSzPts val="1300"/>
                <a:buFont typeface="Roboto"/>
                <a:buChar char="●"/>
              </a:pPr>
              <a:r>
                <a:rPr b="1" lang="en-US" sz="1300">
                  <a:solidFill>
                    <a:srgbClr val="1B786F"/>
                  </a:solidFill>
                  <a:latin typeface="Roboto"/>
                  <a:ea typeface="Roboto"/>
                  <a:cs typeface="Roboto"/>
                  <a:sym typeface="Roboto"/>
                </a:rPr>
                <a:t>Data is collected through a survey. </a:t>
              </a:r>
              <a:endParaRPr b="1" sz="1300">
                <a:solidFill>
                  <a:srgbClr val="1B786F"/>
                </a:solidFill>
                <a:latin typeface="Roboto"/>
                <a:ea typeface="Roboto"/>
                <a:cs typeface="Roboto"/>
                <a:sym typeface="Roboto"/>
              </a:endParaRPr>
            </a:p>
          </p:txBody>
        </p:sp>
      </p:grpSp>
      <p:grpSp>
        <p:nvGrpSpPr>
          <p:cNvPr id="901" name="Google Shape;901;g336ddb40caf_1_2572"/>
          <p:cNvGrpSpPr/>
          <p:nvPr/>
        </p:nvGrpSpPr>
        <p:grpSpPr>
          <a:xfrm>
            <a:off x="415598" y="1579234"/>
            <a:ext cx="11360667" cy="1446845"/>
            <a:chOff x="1593000" y="2322568"/>
            <a:chExt cx="5957975" cy="643500"/>
          </a:xfrm>
        </p:grpSpPr>
        <p:sp>
          <p:nvSpPr>
            <p:cNvPr id="902" name="Google Shape;902;g336ddb40caf_1_2572"/>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903" name="Google Shape;903;g336ddb40caf_1_2572"/>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904" name="Google Shape;904;g336ddb40caf_1_2572"/>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905" name="Google Shape;905;g336ddb40caf_1_2572"/>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rtl="0" algn="ctr">
                <a:lnSpc>
                  <a:spcPct val="115000"/>
                </a:lnSpc>
                <a:spcBef>
                  <a:spcPts val="0"/>
                </a:spcBef>
                <a:spcAft>
                  <a:spcPts val="0"/>
                </a:spcAft>
                <a:buNone/>
              </a:pPr>
              <a:r>
                <a:rPr lang="en-US" sz="2400">
                  <a:solidFill>
                    <a:srgbClr val="FFFFFF"/>
                  </a:solidFill>
                  <a:latin typeface="Roboto Medium"/>
                  <a:ea typeface="Roboto Medium"/>
                  <a:cs typeface="Roboto Medium"/>
                  <a:sym typeface="Roboto Medium"/>
                </a:rPr>
                <a:t>What?</a:t>
              </a:r>
              <a:endParaRPr sz="2400">
                <a:solidFill>
                  <a:srgbClr val="FFFFFF"/>
                </a:solidFill>
                <a:latin typeface="Roboto"/>
                <a:ea typeface="Roboto"/>
                <a:cs typeface="Roboto"/>
                <a:sym typeface="Roboto"/>
              </a:endParaRPr>
            </a:p>
          </p:txBody>
        </p:sp>
        <p:sp>
          <p:nvSpPr>
            <p:cNvPr id="906" name="Google Shape;906;g336ddb40caf_1_2572"/>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7000"/>
                </a:srgbClr>
              </a:outerShdw>
            </a:effectLst>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907" name="Google Shape;907;g336ddb40caf_1_2572"/>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93700" lvl="0" marL="609600" rtl="0" algn="l">
                <a:lnSpc>
                  <a:spcPct val="115000"/>
                </a:lnSpc>
                <a:spcBef>
                  <a:spcPts val="0"/>
                </a:spcBef>
                <a:spcAft>
                  <a:spcPts val="0"/>
                </a:spcAft>
                <a:buClr>
                  <a:srgbClr val="1B786F"/>
                </a:buClr>
                <a:buSzPts val="1400"/>
                <a:buFont typeface="Roboto"/>
                <a:buChar char="●"/>
              </a:pPr>
              <a:r>
                <a:rPr b="1" lang="en-US">
                  <a:solidFill>
                    <a:srgbClr val="1B786F"/>
                  </a:solidFill>
                  <a:latin typeface="Roboto"/>
                  <a:ea typeface="Roboto"/>
                  <a:cs typeface="Roboto"/>
                  <a:sym typeface="Roboto"/>
                </a:rPr>
                <a:t>Percent of parents with a child receiving special education services who report that schools facilitated parent involvement as a means of improving services and results for children with disabilities.</a:t>
              </a:r>
              <a:endParaRPr b="1">
                <a:solidFill>
                  <a:srgbClr val="1B786F"/>
                </a:solidFill>
                <a:latin typeface="Roboto"/>
                <a:ea typeface="Roboto"/>
                <a:cs typeface="Roboto"/>
                <a:sym typeface="Roboto"/>
              </a:endParaRPr>
            </a:p>
            <a:p>
              <a:pPr indent="0" lvl="0" marL="609600" rtl="0" algn="l">
                <a:lnSpc>
                  <a:spcPct val="115000"/>
                </a:lnSpc>
                <a:spcBef>
                  <a:spcPts val="0"/>
                </a:spcBef>
                <a:spcAft>
                  <a:spcPts val="0"/>
                </a:spcAft>
                <a:buNone/>
              </a:pPr>
              <a:r>
                <a:rPr b="1" lang="en-US">
                  <a:solidFill>
                    <a:srgbClr val="1B786F"/>
                  </a:solidFill>
                  <a:latin typeface="Roboto"/>
                  <a:ea typeface="Roboto"/>
                  <a:cs typeface="Roboto"/>
                  <a:sym typeface="Roboto"/>
                </a:rPr>
                <a:t>(20 U.S.C. 1416(a)(3)(A))</a:t>
              </a:r>
              <a:endParaRPr b="1">
                <a:solidFill>
                  <a:srgbClr val="1B786F"/>
                </a:solidFill>
                <a:latin typeface="Roboto"/>
                <a:ea typeface="Roboto"/>
                <a:cs typeface="Roboto"/>
                <a:sym typeface="Roboto"/>
              </a:endParaRPr>
            </a:p>
            <a:p>
              <a:pPr indent="0" lvl="0" marL="0" rtl="0" algn="l">
                <a:lnSpc>
                  <a:spcPct val="115000"/>
                </a:lnSpc>
                <a:spcBef>
                  <a:spcPts val="0"/>
                </a:spcBef>
                <a:spcAft>
                  <a:spcPts val="0"/>
                </a:spcAft>
                <a:buNone/>
              </a:pPr>
              <a:r>
                <a:t/>
              </a:r>
              <a:endParaRPr b="1">
                <a:solidFill>
                  <a:srgbClr val="1B786F"/>
                </a:solidFill>
                <a:latin typeface="Roboto"/>
                <a:ea typeface="Roboto"/>
                <a:cs typeface="Roboto"/>
                <a:sym typeface="Roboto"/>
              </a:endParaRPr>
            </a:p>
          </p:txBody>
        </p:sp>
      </p:grpSp>
      <p:graphicFrame>
        <p:nvGraphicFramePr>
          <p:cNvPr id="908" name="Google Shape;908;g336ddb40caf_1_2572"/>
          <p:cNvGraphicFramePr/>
          <p:nvPr/>
        </p:nvGraphicFramePr>
        <p:xfrm>
          <a:off x="448325" y="4304350"/>
          <a:ext cx="3000000" cy="3000000"/>
        </p:xfrm>
        <a:graphic>
          <a:graphicData uri="http://schemas.openxmlformats.org/drawingml/2006/table">
            <a:tbl>
              <a:tblPr>
                <a:noFill/>
                <a:tableStyleId>{A5C895D4-C0FD-4677-876E-2A6D97F05401}</a:tableStyleId>
              </a:tblPr>
              <a:tblGrid>
                <a:gridCol w="2912550"/>
                <a:gridCol w="8382800"/>
              </a:tblGrid>
              <a:tr h="381000">
                <a:tc rowSpan="2">
                  <a:txBody>
                    <a:bodyPr/>
                    <a:lstStyle/>
                    <a:p>
                      <a:pPr indent="0" lvl="0" marL="0" rtl="0" algn="ctr">
                        <a:lnSpc>
                          <a:spcPct val="90000"/>
                        </a:lnSpc>
                        <a:spcBef>
                          <a:spcPts val="0"/>
                        </a:spcBef>
                        <a:spcAft>
                          <a:spcPts val="0"/>
                        </a:spcAft>
                        <a:buNone/>
                      </a:pPr>
                      <a:r>
                        <a:rPr b="1" lang="en-US" sz="2800">
                          <a:solidFill>
                            <a:srgbClr val="ECECEC"/>
                          </a:solidFill>
                          <a:latin typeface="Cambria"/>
                          <a:ea typeface="Cambria"/>
                          <a:cs typeface="Cambria"/>
                          <a:sym typeface="Cambria"/>
                        </a:rPr>
                        <a:t>2020 to 2025                      Calculation Information</a:t>
                      </a:r>
                      <a:endParaRPr b="1" sz="1600">
                        <a:solidFill>
                          <a:srgbClr val="ECECEC"/>
                        </a:solidFill>
                      </a:endParaRPr>
                    </a:p>
                    <a:p>
                      <a:pPr indent="0" lvl="0" marL="0" rtl="0" algn="l">
                        <a:spcBef>
                          <a:spcPts val="0"/>
                        </a:spcBef>
                        <a:spcAft>
                          <a:spcPts val="0"/>
                        </a:spcAft>
                        <a:buNone/>
                      </a:pPr>
                      <a:r>
                        <a:t/>
                      </a:r>
                      <a:endParaRPr/>
                    </a:p>
                  </a:txBody>
                  <a:tcPr marT="91425" marB="91425" marR="91425" marL="91425" anchor="ctr">
                    <a:solidFill>
                      <a:srgbClr val="147B81"/>
                    </a:solidFill>
                  </a:tcPr>
                </a:tc>
                <a:tc>
                  <a:txBody>
                    <a:bodyPr/>
                    <a:lstStyle/>
                    <a:p>
                      <a:pPr indent="457200" lvl="0" marL="0" rtl="0" algn="ctr">
                        <a:lnSpc>
                          <a:spcPct val="90000"/>
                        </a:lnSpc>
                        <a:spcBef>
                          <a:spcPts val="1800"/>
                        </a:spcBef>
                        <a:spcAft>
                          <a:spcPts val="0"/>
                        </a:spcAft>
                        <a:buNone/>
                      </a:pPr>
                      <a:r>
                        <a:rPr b="1" lang="en-US" sz="2400">
                          <a:latin typeface="Calibri"/>
                          <a:ea typeface="Calibri"/>
                          <a:cs typeface="Calibri"/>
                          <a:sym typeface="Calibri"/>
                        </a:rPr>
                        <a:t>(# of respondent parents who report schools facilitated parent involvement as a means of improving services and results for children with disabilities</a:t>
                      </a:r>
                      <a:endParaRPr b="1"/>
                    </a:p>
                  </a:txBody>
                  <a:tcPr marT="91425" marB="91425" marR="91425" marL="91425">
                    <a:solidFill>
                      <a:srgbClr val="D0E0E3"/>
                    </a:solidFill>
                  </a:tcPr>
                </a:tc>
              </a:tr>
              <a:tr h="381000">
                <a:tc vMerge="1"/>
                <a:tc>
                  <a:txBody>
                    <a:bodyPr/>
                    <a:lstStyle/>
                    <a:p>
                      <a:pPr indent="457200" lvl="0" marL="0" rtl="0" algn="ctr">
                        <a:lnSpc>
                          <a:spcPct val="90000"/>
                        </a:lnSpc>
                        <a:spcBef>
                          <a:spcPts val="1800"/>
                        </a:spcBef>
                        <a:spcAft>
                          <a:spcPts val="0"/>
                        </a:spcAft>
                        <a:buNone/>
                      </a:pPr>
                      <a:r>
                        <a:rPr b="1" lang="en-US" sz="2400">
                          <a:latin typeface="Calibri"/>
                          <a:ea typeface="Calibri"/>
                          <a:cs typeface="Calibri"/>
                          <a:sym typeface="Calibri"/>
                        </a:rPr>
                        <a:t>total # of respondent parents of children with disabilities</a:t>
                      </a:r>
                      <a:endParaRPr b="1"/>
                    </a:p>
                  </a:txBody>
                  <a:tcPr marT="91425" marB="91425" marR="91425" marL="91425">
                    <a:solidFill>
                      <a:srgbClr val="D0E0E3"/>
                    </a:solidFill>
                  </a:tcPr>
                </a:tc>
              </a:tr>
            </a:tbl>
          </a:graphicData>
        </a:graphic>
      </p:graphicFrame>
      <p:cxnSp>
        <p:nvCxnSpPr>
          <p:cNvPr id="909" name="Google Shape;909;g336ddb40caf_1_2572"/>
          <p:cNvCxnSpPr/>
          <p:nvPr/>
        </p:nvCxnSpPr>
        <p:spPr>
          <a:xfrm>
            <a:off x="3827175" y="5473225"/>
            <a:ext cx="7572000" cy="0"/>
          </a:xfrm>
          <a:prstGeom prst="straightConnector1">
            <a:avLst/>
          </a:prstGeom>
          <a:noFill/>
          <a:ln cap="flat" cmpd="sng" w="76200">
            <a:solidFill>
              <a:srgbClr val="147B81"/>
            </a:solidFill>
            <a:prstDash val="solid"/>
            <a:round/>
            <a:headEnd len="med" w="med" type="none"/>
            <a:tailEnd len="med" w="med" type="none"/>
          </a:ln>
        </p:spPr>
      </p:cxn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3" name="Shape 913"/>
        <p:cNvGrpSpPr/>
        <p:nvPr/>
      </p:nvGrpSpPr>
      <p:grpSpPr>
        <a:xfrm>
          <a:off x="0" y="0"/>
          <a:ext cx="0" cy="0"/>
          <a:chOff x="0" y="0"/>
          <a:chExt cx="0" cy="0"/>
        </a:xfrm>
      </p:grpSpPr>
      <p:sp>
        <p:nvSpPr>
          <p:cNvPr id="914" name="Google Shape;914;g3685b8e4685_0_134"/>
          <p:cNvSpPr txBox="1"/>
          <p:nvPr>
            <p:ph type="title"/>
          </p:nvPr>
        </p:nvSpPr>
        <p:spPr>
          <a:xfrm>
            <a:off x="1066800" y="-22016"/>
            <a:ext cx="10058400" cy="1371600"/>
          </a:xfrm>
          <a:prstGeom prst="rect">
            <a:avLst/>
          </a:prstGeom>
          <a:noFill/>
          <a:ln>
            <a:noFill/>
          </a:ln>
        </p:spPr>
        <p:txBody>
          <a:bodyPr anchorCtr="0" anchor="b" bIns="45700" lIns="91425" spcFirstLastPara="1" rIns="91425" wrap="square" tIns="45700">
            <a:normAutofit/>
          </a:bodyPr>
          <a:lstStyle/>
          <a:p>
            <a:pPr indent="0" lvl="0" marL="0" rtl="0" algn="l">
              <a:spcBef>
                <a:spcPts val="0"/>
              </a:spcBef>
              <a:spcAft>
                <a:spcPts val="0"/>
              </a:spcAft>
              <a:buClr>
                <a:schemeClr val="dk2"/>
              </a:buClr>
              <a:buSzPts val="4000"/>
              <a:buFont typeface="Arial"/>
              <a:buNone/>
            </a:pPr>
            <a:r>
              <a:rPr lang="en-US"/>
              <a:t>SPP/APR Indicator 8- Parent Involvement </a:t>
            </a:r>
            <a:endParaRPr/>
          </a:p>
        </p:txBody>
      </p:sp>
      <p:sp>
        <p:nvSpPr>
          <p:cNvPr id="915" name="Google Shape;915;g3685b8e4685_0_134"/>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916" name="Google Shape;916;g3685b8e4685_0_134"/>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graphicFrame>
        <p:nvGraphicFramePr>
          <p:cNvPr id="917" name="Google Shape;917;g3685b8e4685_0_134"/>
          <p:cNvGraphicFramePr/>
          <p:nvPr/>
        </p:nvGraphicFramePr>
        <p:xfrm>
          <a:off x="952500" y="2587150"/>
          <a:ext cx="3000000" cy="3000000"/>
        </p:xfrm>
        <a:graphic>
          <a:graphicData uri="http://schemas.openxmlformats.org/drawingml/2006/table">
            <a:tbl>
              <a:tblPr>
                <a:noFill/>
                <a:tableStyleId>{A5C895D4-C0FD-4677-876E-2A6D97F05401}</a:tableStyleId>
              </a:tblPr>
              <a:tblGrid>
                <a:gridCol w="5143500"/>
                <a:gridCol w="5143500"/>
              </a:tblGrid>
              <a:tr h="381000">
                <a:tc gridSpan="2">
                  <a:txBody>
                    <a:bodyPr/>
                    <a:lstStyle/>
                    <a:p>
                      <a:pPr indent="0" lvl="0" marL="0" rtl="0" algn="ctr">
                        <a:spcBef>
                          <a:spcPts val="0"/>
                        </a:spcBef>
                        <a:spcAft>
                          <a:spcPts val="0"/>
                        </a:spcAft>
                        <a:buNone/>
                      </a:pPr>
                      <a:r>
                        <a:rPr b="1" lang="en-US"/>
                        <a:t>Indicator 8 </a:t>
                      </a:r>
                      <a:r>
                        <a:rPr b="1" lang="en-US">
                          <a:highlight>
                            <a:srgbClr val="FFF2CC"/>
                          </a:highlight>
                        </a:rPr>
                        <a:t>Target 82.76%</a:t>
                      </a:r>
                      <a:endParaRPr b="1">
                        <a:highlight>
                          <a:srgbClr val="FFF2CC"/>
                        </a:highlight>
                      </a:endParaRPr>
                    </a:p>
                    <a:p>
                      <a:pPr indent="0" lvl="0" marL="0" rtl="0" algn="ctr">
                        <a:spcBef>
                          <a:spcPts val="0"/>
                        </a:spcBef>
                        <a:spcAft>
                          <a:spcPts val="0"/>
                        </a:spcAft>
                        <a:buNone/>
                      </a:pPr>
                      <a:r>
                        <a:rPr b="1" lang="en-US"/>
                        <a:t>Percent of parents with a child receiving special education services who report that schools facilitated parent involvement as a means of improving services and results for children with disabilities.</a:t>
                      </a:r>
                      <a:endParaRPr b="1"/>
                    </a:p>
                  </a:txBody>
                  <a:tcPr marT="91425" marB="91425" marR="91425" marL="91425">
                    <a:solidFill>
                      <a:srgbClr val="ECECEC"/>
                    </a:solidFill>
                  </a:tcPr>
                </a:tc>
                <a:tc hMerge="1"/>
              </a:tr>
              <a:tr h="381000">
                <a:tc>
                  <a:txBody>
                    <a:bodyPr/>
                    <a:lstStyle/>
                    <a:p>
                      <a:pPr indent="0" lvl="0" marL="0" rtl="0" algn="ctr">
                        <a:spcBef>
                          <a:spcPts val="0"/>
                        </a:spcBef>
                        <a:spcAft>
                          <a:spcPts val="0"/>
                        </a:spcAft>
                        <a:buNone/>
                      </a:pPr>
                      <a:r>
                        <a:rPr b="1" lang="en-US"/>
                        <a:t>Q1 </a:t>
                      </a:r>
                      <a:endParaRPr b="1"/>
                    </a:p>
                  </a:txBody>
                  <a:tcPr marT="91425" marB="91425" marR="91425" marL="91425">
                    <a:solidFill>
                      <a:srgbClr val="ECECEC"/>
                    </a:solidFill>
                  </a:tcPr>
                </a:tc>
                <a:tc>
                  <a:txBody>
                    <a:bodyPr/>
                    <a:lstStyle/>
                    <a:p>
                      <a:pPr indent="0" lvl="0" marL="0" rtl="0" algn="ctr">
                        <a:spcBef>
                          <a:spcPts val="0"/>
                        </a:spcBef>
                        <a:spcAft>
                          <a:spcPts val="0"/>
                        </a:spcAft>
                        <a:buNone/>
                      </a:pPr>
                      <a:r>
                        <a:rPr b="1" lang="en-US"/>
                        <a:t>New Mexico</a:t>
                      </a:r>
                      <a:endParaRPr b="1"/>
                    </a:p>
                  </a:txBody>
                  <a:tcPr marT="91425" marB="91425" marR="91425" marL="91425">
                    <a:solidFill>
                      <a:srgbClr val="ECECEC"/>
                    </a:solidFill>
                  </a:tcPr>
                </a:tc>
              </a:tr>
              <a:tr h="381000">
                <a:tc>
                  <a:txBody>
                    <a:bodyPr/>
                    <a:lstStyle/>
                    <a:p>
                      <a:pPr indent="0" lvl="0" marL="0" rtl="0" algn="l">
                        <a:spcBef>
                          <a:spcPts val="0"/>
                        </a:spcBef>
                        <a:spcAft>
                          <a:spcPts val="0"/>
                        </a:spcAft>
                        <a:buNone/>
                      </a:pPr>
                      <a:r>
                        <a:rPr lang="en-US"/>
                        <a:t>78.30%</a:t>
                      </a:r>
                      <a:endParaRPr/>
                    </a:p>
                  </a:txBody>
                  <a:tcPr marT="91425" marB="91425" marR="91425" marL="91425">
                    <a:solidFill>
                      <a:srgbClr val="F4CCCC"/>
                    </a:solidFill>
                  </a:tcPr>
                </a:tc>
                <a:tc>
                  <a:txBody>
                    <a:bodyPr/>
                    <a:lstStyle/>
                    <a:p>
                      <a:pPr indent="0" lvl="0" marL="0" rtl="0" algn="l">
                        <a:spcBef>
                          <a:spcPts val="0"/>
                        </a:spcBef>
                        <a:spcAft>
                          <a:spcPts val="0"/>
                        </a:spcAft>
                        <a:buNone/>
                      </a:pPr>
                      <a:r>
                        <a:rPr lang="en-US"/>
                        <a:t>82.28%</a:t>
                      </a:r>
                      <a:endParaRPr/>
                    </a:p>
                  </a:txBody>
                  <a:tcPr marT="91425" marB="91425" marR="91425" marL="91425">
                    <a:solidFill>
                      <a:srgbClr val="F4CCCC"/>
                    </a:solidFill>
                  </a:tcPr>
                </a:tc>
              </a:tr>
              <a:tr h="381000">
                <a:tc>
                  <a:txBody>
                    <a:bodyPr/>
                    <a:lstStyle/>
                    <a:p>
                      <a:pPr indent="0" lvl="0" marL="0" rtl="0" algn="l">
                        <a:spcBef>
                          <a:spcPts val="0"/>
                        </a:spcBef>
                        <a:spcAft>
                          <a:spcPts val="0"/>
                        </a:spcAft>
                        <a:buNone/>
                      </a:pPr>
                      <a:r>
                        <a:rPr lang="en-US">
                          <a:solidFill>
                            <a:schemeClr val="dk2"/>
                          </a:solidFill>
                        </a:rPr>
                        <a:t>Did Not Meet Target</a:t>
                      </a:r>
                      <a:endParaRPr/>
                    </a:p>
                  </a:txBody>
                  <a:tcPr marT="91425" marB="91425" marR="91425" marL="91425">
                    <a:solidFill>
                      <a:srgbClr val="F4CCCC"/>
                    </a:solidFill>
                  </a:tcPr>
                </a:tc>
                <a:tc>
                  <a:txBody>
                    <a:bodyPr/>
                    <a:lstStyle/>
                    <a:p>
                      <a:pPr indent="0" lvl="0" marL="0" rtl="0" algn="l">
                        <a:spcBef>
                          <a:spcPts val="0"/>
                        </a:spcBef>
                        <a:spcAft>
                          <a:spcPts val="0"/>
                        </a:spcAft>
                        <a:buNone/>
                      </a:pPr>
                      <a:r>
                        <a:rPr lang="en-US"/>
                        <a:t>Did Not Meet Target</a:t>
                      </a:r>
                      <a:endParaRPr/>
                    </a:p>
                  </a:txBody>
                  <a:tcPr marT="91425" marB="91425" marR="91425" marL="91425">
                    <a:solidFill>
                      <a:srgbClr val="F4CCCC"/>
                    </a:solidFill>
                  </a:tcPr>
                </a:tc>
              </a:tr>
              <a:tr h="381000">
                <a:tc>
                  <a:txBody>
                    <a:bodyPr/>
                    <a:lstStyle/>
                    <a:p>
                      <a:pPr indent="0" lvl="0" marL="0" rtl="0" algn="l">
                        <a:spcBef>
                          <a:spcPts val="0"/>
                        </a:spcBef>
                        <a:spcAft>
                          <a:spcPts val="0"/>
                        </a:spcAft>
                        <a:buNone/>
                      </a:pPr>
                      <a:r>
                        <a:rPr lang="en-US"/>
                        <a:t>9 LEAs Met Target (69.23%)</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t>76 LEAs Met Target (72.53%)</a:t>
                      </a:r>
                      <a:endParaRPr/>
                    </a:p>
                  </a:txBody>
                  <a:tcPr marT="91425" marB="91425" marR="91425" marL="91425">
                    <a:solidFill>
                      <a:srgbClr val="D9EAD3"/>
                    </a:solidFill>
                  </a:tcPr>
                </a:tc>
              </a:tr>
              <a:tr h="381000">
                <a:tc>
                  <a:txBody>
                    <a:bodyPr/>
                    <a:lstStyle/>
                    <a:p>
                      <a:pPr indent="0" lvl="0" marL="0" rtl="0" algn="l">
                        <a:spcBef>
                          <a:spcPts val="0"/>
                        </a:spcBef>
                        <a:spcAft>
                          <a:spcPts val="0"/>
                        </a:spcAft>
                        <a:buNone/>
                      </a:pPr>
                      <a:r>
                        <a:rPr lang="en-US"/>
                        <a:t>8 LEAs Did Not Meet Target (30.77%)</a:t>
                      </a:r>
                      <a:endParaRPr/>
                    </a:p>
                  </a:txBody>
                  <a:tcPr marT="91425" marB="91425" marR="91425" marL="91425">
                    <a:solidFill>
                      <a:srgbClr val="F4CCCC"/>
                    </a:solidFill>
                  </a:tcPr>
                </a:tc>
                <a:tc>
                  <a:txBody>
                    <a:bodyPr/>
                    <a:lstStyle/>
                    <a:p>
                      <a:pPr indent="0" lvl="0" marL="0" rtl="0" algn="l">
                        <a:spcBef>
                          <a:spcPts val="0"/>
                        </a:spcBef>
                        <a:spcAft>
                          <a:spcPts val="0"/>
                        </a:spcAft>
                        <a:buNone/>
                      </a:pPr>
                      <a:r>
                        <a:rPr lang="en-US"/>
                        <a:t>48 LEAs Did Not Meet Target (27.47%)</a:t>
                      </a:r>
                      <a:endParaRPr/>
                    </a:p>
                  </a:txBody>
                  <a:tcPr marT="91425" marB="91425" marR="91425" marL="91425">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7" name="Shape 337"/>
        <p:cNvGrpSpPr/>
        <p:nvPr/>
      </p:nvGrpSpPr>
      <p:grpSpPr>
        <a:xfrm>
          <a:off x="0" y="0"/>
          <a:ext cx="0" cy="0"/>
          <a:chOff x="0" y="0"/>
          <a:chExt cx="0" cy="0"/>
        </a:xfrm>
      </p:grpSpPr>
      <p:sp>
        <p:nvSpPr>
          <p:cNvPr id="338" name="Google Shape;338;g365ad869b3a_0_519"/>
          <p:cNvSpPr txBox="1"/>
          <p:nvPr>
            <p:ph type="title"/>
          </p:nvPr>
        </p:nvSpPr>
        <p:spPr>
          <a:xfrm>
            <a:off x="1295400" y="255134"/>
            <a:ext cx="9601200" cy="10368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000"/>
              <a:buNone/>
            </a:pPr>
            <a:r>
              <a:rPr lang="en-US" sz="3700"/>
              <a:t>Meeting Objectives &amp; Goals</a:t>
            </a:r>
            <a:endParaRPr/>
          </a:p>
        </p:txBody>
      </p:sp>
      <p:sp>
        <p:nvSpPr>
          <p:cNvPr id="339" name="Google Shape;339;g365ad869b3a_0_519"/>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rmAutofit/>
          </a:bodyPr>
          <a:lstStyle/>
          <a:p>
            <a:pPr indent="0" lvl="0" marL="0" marR="0" rtl="0" algn="r">
              <a:lnSpc>
                <a:spcPct val="90000"/>
              </a:lnSpc>
              <a:spcBef>
                <a:spcPts val="0"/>
              </a:spcBef>
              <a:spcAft>
                <a:spcPts val="600"/>
              </a:spcAft>
              <a:buClr>
                <a:srgbClr val="000000"/>
              </a:buClr>
              <a:buSzPts val="1100"/>
              <a:buFont typeface="Arial"/>
              <a:buNone/>
            </a:pPr>
            <a:fld id="{00000000-1234-1234-1234-123412341234}" type="slidenum">
              <a:rPr lang="en-US" sz="700"/>
              <a:t>‹#›</a:t>
            </a:fld>
            <a:endParaRPr sz="700"/>
          </a:p>
        </p:txBody>
      </p:sp>
      <p:sp>
        <p:nvSpPr>
          <p:cNvPr id="340" name="Google Shape;340;g365ad869b3a_0_519"/>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600"/>
              </a:spcAft>
              <a:buSzPts val="1400"/>
              <a:buNone/>
            </a:pPr>
            <a:r>
              <a:rPr lang="en-US"/>
              <a:t>Investing for tomorrow, delivering today.</a:t>
            </a:r>
            <a:endParaRPr/>
          </a:p>
        </p:txBody>
      </p:sp>
      <p:sp>
        <p:nvSpPr>
          <p:cNvPr id="341" name="Google Shape;341;g365ad869b3a_0_519"/>
          <p:cNvSpPr txBox="1"/>
          <p:nvPr/>
        </p:nvSpPr>
        <p:spPr>
          <a:xfrm>
            <a:off x="1152050" y="1945450"/>
            <a:ext cx="4586400" cy="4249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2400">
              <a:solidFill>
                <a:srgbClr val="3A3D4B"/>
              </a:solidFill>
              <a:latin typeface="Calibri"/>
              <a:ea typeface="Calibri"/>
              <a:cs typeface="Calibri"/>
              <a:sym typeface="Calibri"/>
            </a:endParaRPr>
          </a:p>
        </p:txBody>
      </p:sp>
      <p:sp>
        <p:nvSpPr>
          <p:cNvPr id="342" name="Google Shape;342;g365ad869b3a_0_519"/>
          <p:cNvSpPr txBox="1"/>
          <p:nvPr/>
        </p:nvSpPr>
        <p:spPr>
          <a:xfrm>
            <a:off x="918475" y="2604925"/>
            <a:ext cx="4711500" cy="3431400"/>
          </a:xfrm>
          <a:prstGeom prst="rect">
            <a:avLst/>
          </a:prstGeom>
          <a:solidFill>
            <a:srgbClr val="D0E0E3"/>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lnSpc>
                <a:spcPct val="90000"/>
              </a:lnSpc>
              <a:spcBef>
                <a:spcPts val="0"/>
              </a:spcBef>
              <a:spcAft>
                <a:spcPts val="0"/>
              </a:spcAft>
              <a:buClr>
                <a:schemeClr val="dk2"/>
              </a:buClr>
              <a:buSzPts val="1800"/>
              <a:buFont typeface="Calibri"/>
              <a:buChar char="●"/>
            </a:pPr>
            <a:r>
              <a:rPr lang="en-US" sz="1800">
                <a:solidFill>
                  <a:schemeClr val="dk2"/>
                </a:solidFill>
                <a:latin typeface="Calibri"/>
                <a:ea typeface="Calibri"/>
                <a:cs typeface="Calibri"/>
                <a:sym typeface="Calibri"/>
              </a:rPr>
              <a:t>Allow s</a:t>
            </a:r>
            <a:r>
              <a:rPr lang="en-US" sz="1800">
                <a:solidFill>
                  <a:schemeClr val="dk2"/>
                </a:solidFill>
                <a:latin typeface="Calibri"/>
                <a:ea typeface="Calibri"/>
                <a:cs typeface="Calibri"/>
                <a:sym typeface="Calibri"/>
              </a:rPr>
              <a:t>takeholders to share feedback based on data and ideas for improving outcomes for students with disabilities.</a:t>
            </a:r>
            <a:endParaRPr sz="1600">
              <a:solidFill>
                <a:schemeClr val="dk2"/>
              </a:solidFill>
              <a:latin typeface="Calibri"/>
              <a:ea typeface="Calibri"/>
              <a:cs typeface="Calibri"/>
              <a:sym typeface="Calibri"/>
            </a:endParaRPr>
          </a:p>
          <a:p>
            <a:pPr indent="-342900" lvl="0" marL="457200" rtl="0" algn="l">
              <a:lnSpc>
                <a:spcPct val="90000"/>
              </a:lnSpc>
              <a:spcBef>
                <a:spcPts val="0"/>
              </a:spcBef>
              <a:spcAft>
                <a:spcPts val="0"/>
              </a:spcAft>
              <a:buClr>
                <a:schemeClr val="dk2"/>
              </a:buClr>
              <a:buSzPts val="1800"/>
              <a:buFont typeface="Calibri"/>
              <a:buChar char="●"/>
            </a:pPr>
            <a:r>
              <a:rPr lang="en-US" sz="1800">
                <a:solidFill>
                  <a:schemeClr val="dk2"/>
                </a:solidFill>
                <a:latin typeface="Calibri"/>
                <a:ea typeface="Calibri"/>
                <a:cs typeface="Calibri"/>
                <a:sym typeface="Calibri"/>
              </a:rPr>
              <a:t>The state will record feedback and share with internal stakeholders that have a role in decision making.</a:t>
            </a:r>
            <a:endParaRPr sz="1800">
              <a:solidFill>
                <a:schemeClr val="dk2"/>
              </a:solidFill>
              <a:latin typeface="Calibri"/>
              <a:ea typeface="Calibri"/>
              <a:cs typeface="Calibri"/>
              <a:sym typeface="Calibri"/>
            </a:endParaRPr>
          </a:p>
          <a:p>
            <a:pPr indent="-342900" lvl="0" marL="457200" rtl="0" algn="l">
              <a:lnSpc>
                <a:spcPct val="90000"/>
              </a:lnSpc>
              <a:spcBef>
                <a:spcPts val="0"/>
              </a:spcBef>
              <a:spcAft>
                <a:spcPts val="0"/>
              </a:spcAft>
              <a:buClr>
                <a:schemeClr val="dk2"/>
              </a:buClr>
              <a:buSzPts val="1800"/>
              <a:buFont typeface="Calibri"/>
              <a:buChar char="●"/>
            </a:pPr>
            <a:r>
              <a:rPr lang="en-US" sz="1800">
                <a:solidFill>
                  <a:schemeClr val="dk2"/>
                </a:solidFill>
                <a:latin typeface="Calibri"/>
                <a:ea typeface="Calibri"/>
                <a:cs typeface="Calibri"/>
                <a:sym typeface="Calibri"/>
              </a:rPr>
              <a:t>By the end this meeting, we would like actionable feedback that will allow the OSE to make meaningful change and set new state targets.</a:t>
            </a:r>
            <a:endParaRPr sz="2600">
              <a:solidFill>
                <a:srgbClr val="3A3D4B"/>
              </a:solidFill>
              <a:latin typeface="Calibri"/>
              <a:ea typeface="Calibri"/>
              <a:cs typeface="Calibri"/>
              <a:sym typeface="Calibri"/>
            </a:endParaRPr>
          </a:p>
        </p:txBody>
      </p:sp>
      <p:sp>
        <p:nvSpPr>
          <p:cNvPr id="343" name="Google Shape;343;g365ad869b3a_0_519"/>
          <p:cNvSpPr txBox="1"/>
          <p:nvPr/>
        </p:nvSpPr>
        <p:spPr>
          <a:xfrm>
            <a:off x="6026550" y="2574025"/>
            <a:ext cx="4711500" cy="3493200"/>
          </a:xfrm>
          <a:prstGeom prst="rect">
            <a:avLst/>
          </a:prstGeom>
          <a:solidFill>
            <a:srgbClr val="FCE5CD"/>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90000"/>
              </a:lnSpc>
              <a:spcBef>
                <a:spcPts val="0"/>
              </a:spcBef>
              <a:spcAft>
                <a:spcPts val="0"/>
              </a:spcAft>
              <a:buNone/>
            </a:pPr>
            <a:r>
              <a:rPr lang="en-US" sz="2000">
                <a:solidFill>
                  <a:schemeClr val="dk2"/>
                </a:solidFill>
                <a:latin typeface="Calibri"/>
                <a:ea typeface="Calibri"/>
                <a:cs typeface="Calibri"/>
                <a:sym typeface="Calibri"/>
              </a:rPr>
              <a:t>Stakeholders will  have provided feedback on the following:</a:t>
            </a:r>
            <a:endParaRPr sz="2000">
              <a:solidFill>
                <a:schemeClr val="dk2"/>
              </a:solidFill>
              <a:latin typeface="Calibri"/>
              <a:ea typeface="Calibri"/>
              <a:cs typeface="Calibri"/>
              <a:sym typeface="Calibri"/>
            </a:endParaRPr>
          </a:p>
          <a:p>
            <a:pPr indent="0" lvl="0" marL="0" rtl="0" algn="l">
              <a:lnSpc>
                <a:spcPct val="90000"/>
              </a:lnSpc>
              <a:spcBef>
                <a:spcPts val="0"/>
              </a:spcBef>
              <a:spcAft>
                <a:spcPts val="0"/>
              </a:spcAft>
              <a:buNone/>
            </a:pPr>
            <a:r>
              <a:t/>
            </a:r>
            <a:endParaRPr sz="2000">
              <a:solidFill>
                <a:schemeClr val="dk2"/>
              </a:solidFill>
              <a:latin typeface="Calibri"/>
              <a:ea typeface="Calibri"/>
              <a:cs typeface="Calibri"/>
              <a:sym typeface="Calibri"/>
            </a:endParaRPr>
          </a:p>
          <a:p>
            <a:pPr indent="-355600" lvl="0" marL="457200" rtl="0" algn="l">
              <a:lnSpc>
                <a:spcPct val="90000"/>
              </a:lnSpc>
              <a:spcBef>
                <a:spcPts val="0"/>
              </a:spcBef>
              <a:spcAft>
                <a:spcPts val="0"/>
              </a:spcAft>
              <a:buClr>
                <a:schemeClr val="dk2"/>
              </a:buClr>
              <a:buSzPts val="2000"/>
              <a:buFont typeface="Calibri"/>
              <a:buChar char="●"/>
            </a:pPr>
            <a:r>
              <a:rPr lang="en-US" sz="2000">
                <a:solidFill>
                  <a:schemeClr val="dk2"/>
                </a:solidFill>
                <a:latin typeface="Calibri"/>
                <a:ea typeface="Calibri"/>
                <a:cs typeface="Calibri"/>
                <a:sym typeface="Calibri"/>
              </a:rPr>
              <a:t>Target setting for SPP/APR indicators</a:t>
            </a:r>
            <a:endParaRPr sz="2000">
              <a:solidFill>
                <a:schemeClr val="dk2"/>
              </a:solidFill>
              <a:latin typeface="Calibri"/>
              <a:ea typeface="Calibri"/>
              <a:cs typeface="Calibri"/>
              <a:sym typeface="Calibri"/>
            </a:endParaRPr>
          </a:p>
          <a:p>
            <a:pPr indent="-355600" lvl="0" marL="457200" rtl="0" algn="l">
              <a:lnSpc>
                <a:spcPct val="90000"/>
              </a:lnSpc>
              <a:spcBef>
                <a:spcPts val="0"/>
              </a:spcBef>
              <a:spcAft>
                <a:spcPts val="0"/>
              </a:spcAft>
              <a:buClr>
                <a:schemeClr val="dk2"/>
              </a:buClr>
              <a:buSzPts val="2000"/>
              <a:buFont typeface="Calibri"/>
              <a:buChar char="●"/>
            </a:pPr>
            <a:r>
              <a:rPr lang="en-US" sz="2000">
                <a:solidFill>
                  <a:schemeClr val="dk2"/>
                </a:solidFill>
                <a:latin typeface="Calibri"/>
                <a:ea typeface="Calibri"/>
                <a:cs typeface="Calibri"/>
                <a:sym typeface="Calibri"/>
              </a:rPr>
              <a:t>Analyzing SPP/APR data </a:t>
            </a:r>
            <a:endParaRPr sz="1800">
              <a:solidFill>
                <a:schemeClr val="dk2"/>
              </a:solidFill>
              <a:latin typeface="Calibri"/>
              <a:ea typeface="Calibri"/>
              <a:cs typeface="Calibri"/>
              <a:sym typeface="Calibri"/>
            </a:endParaRPr>
          </a:p>
          <a:p>
            <a:pPr indent="-355600" lvl="0" marL="457200" rtl="0" algn="l">
              <a:lnSpc>
                <a:spcPct val="90000"/>
              </a:lnSpc>
              <a:spcBef>
                <a:spcPts val="0"/>
              </a:spcBef>
              <a:spcAft>
                <a:spcPts val="0"/>
              </a:spcAft>
              <a:buClr>
                <a:schemeClr val="dk2"/>
              </a:buClr>
              <a:buSzPts val="2000"/>
              <a:buFont typeface="Calibri"/>
              <a:buChar char="●"/>
            </a:pPr>
            <a:r>
              <a:rPr lang="en-US" sz="2000">
                <a:solidFill>
                  <a:schemeClr val="dk2"/>
                </a:solidFill>
                <a:latin typeface="Calibri"/>
                <a:ea typeface="Calibri"/>
                <a:cs typeface="Calibri"/>
                <a:sym typeface="Calibri"/>
              </a:rPr>
              <a:t>Providing strategies for improving outcomes for children and youth with disabilities,  </a:t>
            </a:r>
            <a:endParaRPr sz="1800">
              <a:solidFill>
                <a:schemeClr val="dk2"/>
              </a:solidFill>
              <a:latin typeface="Calibri"/>
              <a:ea typeface="Calibri"/>
              <a:cs typeface="Calibri"/>
              <a:sym typeface="Calibri"/>
            </a:endParaRPr>
          </a:p>
          <a:p>
            <a:pPr indent="-355600" lvl="0" marL="457200" rtl="0" algn="l">
              <a:lnSpc>
                <a:spcPct val="90000"/>
              </a:lnSpc>
              <a:spcBef>
                <a:spcPts val="0"/>
              </a:spcBef>
              <a:spcAft>
                <a:spcPts val="0"/>
              </a:spcAft>
              <a:buClr>
                <a:schemeClr val="dk2"/>
              </a:buClr>
              <a:buSzPts val="2000"/>
              <a:buFont typeface="Calibri"/>
              <a:buChar char="●"/>
            </a:pPr>
            <a:r>
              <a:rPr lang="en-US" sz="2000">
                <a:solidFill>
                  <a:schemeClr val="dk2"/>
                </a:solidFill>
                <a:latin typeface="Calibri"/>
                <a:ea typeface="Calibri"/>
                <a:cs typeface="Calibri"/>
                <a:sym typeface="Calibri"/>
              </a:rPr>
              <a:t> Evaluated</a:t>
            </a:r>
            <a:r>
              <a:rPr lang="en-US" sz="2000">
                <a:solidFill>
                  <a:schemeClr val="dk2"/>
                </a:solidFill>
                <a:latin typeface="Calibri"/>
                <a:ea typeface="Calibri"/>
                <a:cs typeface="Calibri"/>
                <a:sym typeface="Calibri"/>
              </a:rPr>
              <a:t> the progress the State is making</a:t>
            </a:r>
            <a:endParaRPr sz="2000">
              <a:solidFill>
                <a:schemeClr val="dk2"/>
              </a:solidFill>
              <a:latin typeface="Calibri"/>
              <a:ea typeface="Calibri"/>
              <a:cs typeface="Calibri"/>
              <a:sym typeface="Calibri"/>
            </a:endParaRPr>
          </a:p>
        </p:txBody>
      </p:sp>
      <p:sp>
        <p:nvSpPr>
          <p:cNvPr id="344" name="Google Shape;344;g365ad869b3a_0_519"/>
          <p:cNvSpPr txBox="1"/>
          <p:nvPr/>
        </p:nvSpPr>
        <p:spPr>
          <a:xfrm>
            <a:off x="918475" y="1780275"/>
            <a:ext cx="4711500" cy="793800"/>
          </a:xfrm>
          <a:prstGeom prst="rect">
            <a:avLst/>
          </a:prstGeom>
          <a:solidFill>
            <a:srgbClr val="1D7E75"/>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b="1" lang="en-US" sz="2600">
                <a:solidFill>
                  <a:schemeClr val="lt2"/>
                </a:solidFill>
                <a:latin typeface="Calibri"/>
                <a:ea typeface="Calibri"/>
                <a:cs typeface="Calibri"/>
                <a:sym typeface="Calibri"/>
              </a:rPr>
              <a:t>Meeting Goals and Objectives</a:t>
            </a:r>
            <a:endParaRPr b="1" sz="2600">
              <a:solidFill>
                <a:schemeClr val="lt2"/>
              </a:solidFill>
              <a:latin typeface="Calibri"/>
              <a:ea typeface="Calibri"/>
              <a:cs typeface="Calibri"/>
              <a:sym typeface="Calibri"/>
            </a:endParaRPr>
          </a:p>
        </p:txBody>
      </p:sp>
      <p:sp>
        <p:nvSpPr>
          <p:cNvPr id="345" name="Google Shape;345;g365ad869b3a_0_519"/>
          <p:cNvSpPr txBox="1"/>
          <p:nvPr/>
        </p:nvSpPr>
        <p:spPr>
          <a:xfrm>
            <a:off x="6026550" y="1780275"/>
            <a:ext cx="4711500" cy="793800"/>
          </a:xfrm>
          <a:prstGeom prst="rect">
            <a:avLst/>
          </a:prstGeom>
          <a:solidFill>
            <a:srgbClr val="FF9900"/>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US" sz="2700">
                <a:solidFill>
                  <a:srgbClr val="333333"/>
                </a:solidFill>
                <a:latin typeface="Calibri"/>
                <a:ea typeface="Calibri"/>
                <a:cs typeface="Calibri"/>
                <a:sym typeface="Calibri"/>
              </a:rPr>
              <a:t>By the End of Today’s Meeting</a:t>
            </a:r>
            <a:endParaRPr b="1" sz="2700">
              <a:solidFill>
                <a:srgbClr val="333333"/>
              </a:solidFill>
              <a:latin typeface="Calibri"/>
              <a:ea typeface="Calibri"/>
              <a:cs typeface="Calibri"/>
              <a:sym typeface="Calibri"/>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1" name="Shape 921"/>
        <p:cNvGrpSpPr/>
        <p:nvPr/>
      </p:nvGrpSpPr>
      <p:grpSpPr>
        <a:xfrm>
          <a:off x="0" y="0"/>
          <a:ext cx="0" cy="0"/>
          <a:chOff x="0" y="0"/>
          <a:chExt cx="0" cy="0"/>
        </a:xfrm>
      </p:grpSpPr>
      <p:sp>
        <p:nvSpPr>
          <p:cNvPr id="922" name="Google Shape;922;g3685b8e4685_0_91"/>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Feedback and Reflection Time</a:t>
            </a:r>
            <a:endParaRPr/>
          </a:p>
        </p:txBody>
      </p:sp>
      <p:sp>
        <p:nvSpPr>
          <p:cNvPr id="923" name="Google Shape;923;g3685b8e4685_0_91"/>
          <p:cNvSpPr txBox="1"/>
          <p:nvPr>
            <p:ph idx="1" type="body"/>
          </p:nvPr>
        </p:nvSpPr>
        <p:spPr>
          <a:xfrm>
            <a:off x="164500" y="2317750"/>
            <a:ext cx="6521700" cy="47730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800"/>
              </a:spcBef>
              <a:spcAft>
                <a:spcPts val="0"/>
              </a:spcAft>
              <a:buNone/>
            </a:pPr>
            <a:r>
              <a:rPr lang="en-US" sz="3200"/>
              <a:t>Please take the next 3-5 minutes to leave feedback on the feedback form. </a:t>
            </a:r>
            <a:endParaRPr sz="3200"/>
          </a:p>
          <a:p>
            <a:pPr indent="0" lvl="0" marL="0" rtl="0" algn="l">
              <a:lnSpc>
                <a:spcPct val="90000"/>
              </a:lnSpc>
              <a:spcBef>
                <a:spcPts val="1800"/>
              </a:spcBef>
              <a:spcAft>
                <a:spcPts val="0"/>
              </a:spcAft>
              <a:buNone/>
            </a:pPr>
            <a:r>
              <a:t/>
            </a:r>
            <a:endParaRPr/>
          </a:p>
        </p:txBody>
      </p:sp>
      <p:sp>
        <p:nvSpPr>
          <p:cNvPr id="924" name="Google Shape;924;g3685b8e4685_0_91"/>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descr="The Importance of Timely Feedback and How to Provide it Effectively" id="925" name="Google Shape;925;g3685b8e4685_0_91"/>
          <p:cNvPicPr preferRelativeResize="0"/>
          <p:nvPr/>
        </p:nvPicPr>
        <p:blipFill rotWithShape="1">
          <a:blip r:embed="rId3">
            <a:alphaModFix/>
          </a:blip>
          <a:srcRect b="0" l="0" r="0" t="0"/>
          <a:stretch/>
        </p:blipFill>
        <p:spPr>
          <a:xfrm>
            <a:off x="6746600" y="2152140"/>
            <a:ext cx="4841400" cy="3230400"/>
          </a:xfrm>
          <a:prstGeom prst="ellipse">
            <a:avLst/>
          </a:prstGeom>
          <a:noFill/>
          <a:ln cap="rnd" cmpd="sng" w="63500">
            <a:solidFill>
              <a:srgbClr val="333333"/>
            </a:solidFill>
            <a:prstDash val="solid"/>
            <a:round/>
            <a:headEnd len="sm" w="sm" type="none"/>
            <a:tailEnd len="sm" w="sm" type="none"/>
          </a:ln>
          <a:effectLst>
            <a:outerShdw blurRad="381000" sx="-80000" rotWithShape="0" dir="5400000" dist="292100" sy="-18000">
              <a:srgbClr val="000000">
                <a:alpha val="21960"/>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9" name="Shape 929"/>
        <p:cNvGrpSpPr/>
        <p:nvPr/>
      </p:nvGrpSpPr>
      <p:grpSpPr>
        <a:xfrm>
          <a:off x="0" y="0"/>
          <a:ext cx="0" cy="0"/>
          <a:chOff x="0" y="0"/>
          <a:chExt cx="0" cy="0"/>
        </a:xfrm>
      </p:grpSpPr>
      <p:pic>
        <p:nvPicPr>
          <p:cNvPr descr="Empty school classroom, exercise books and pens on table (Provided by Getty Images)" id="930" name="Google Shape;930;g365ad869b3a_0_1421"/>
          <p:cNvPicPr preferRelativeResize="0"/>
          <p:nvPr/>
        </p:nvPicPr>
        <p:blipFill>
          <a:blip r:embed="rId3">
            <a:alphaModFix amt="18000"/>
          </a:blip>
          <a:stretch>
            <a:fillRect/>
          </a:stretch>
        </p:blipFill>
        <p:spPr>
          <a:xfrm>
            <a:off x="0" y="1498600"/>
            <a:ext cx="12192000" cy="5359399"/>
          </a:xfrm>
          <a:prstGeom prst="rect">
            <a:avLst/>
          </a:prstGeom>
          <a:noFill/>
          <a:ln>
            <a:noFill/>
          </a:ln>
        </p:spPr>
      </p:pic>
      <p:sp>
        <p:nvSpPr>
          <p:cNvPr id="931" name="Google Shape;931;g365ad869b3a_0_1421"/>
          <p:cNvSpPr txBox="1"/>
          <p:nvPr>
            <p:ph idx="1" type="body"/>
          </p:nvPr>
        </p:nvSpPr>
        <p:spPr>
          <a:xfrm>
            <a:off x="415600" y="1638233"/>
            <a:ext cx="11360700" cy="4453500"/>
          </a:xfrm>
          <a:prstGeom prst="rect">
            <a:avLst/>
          </a:prstGeom>
          <a:noFill/>
          <a:ln>
            <a:noFill/>
          </a:ln>
        </p:spPr>
        <p:txBody>
          <a:bodyPr anchorCtr="0" anchor="t" bIns="45700" lIns="91425" spcFirstLastPara="1" rIns="91425" wrap="square" tIns="45700">
            <a:normAutofit/>
          </a:bodyPr>
          <a:lstStyle/>
          <a:p>
            <a:pPr indent="0" lvl="0" marL="76200" rtl="0" algn="ctr">
              <a:lnSpc>
                <a:spcPct val="90000"/>
              </a:lnSpc>
              <a:spcBef>
                <a:spcPts val="1800"/>
              </a:spcBef>
              <a:spcAft>
                <a:spcPts val="0"/>
              </a:spcAft>
              <a:buSzPts val="2400"/>
              <a:buNone/>
            </a:pPr>
            <a:r>
              <a:t/>
            </a:r>
            <a:endParaRPr sz="5400">
              <a:solidFill>
                <a:schemeClr val="dk2"/>
              </a:solidFill>
            </a:endParaRPr>
          </a:p>
          <a:p>
            <a:pPr indent="0" lvl="0" marL="76200" rtl="0" algn="ctr">
              <a:lnSpc>
                <a:spcPct val="90000"/>
              </a:lnSpc>
              <a:spcBef>
                <a:spcPts val="1800"/>
              </a:spcBef>
              <a:spcAft>
                <a:spcPts val="0"/>
              </a:spcAft>
              <a:buSzPts val="2400"/>
              <a:buNone/>
            </a:pPr>
            <a:r>
              <a:rPr lang="en-US" sz="4800">
                <a:solidFill>
                  <a:schemeClr val="dk2"/>
                </a:solidFill>
              </a:rPr>
              <a:t>  </a:t>
            </a:r>
            <a:r>
              <a:rPr b="1" lang="en-US" sz="4800">
                <a:solidFill>
                  <a:schemeClr val="dk2"/>
                </a:solidFill>
                <a:latin typeface="Cambria"/>
                <a:ea typeface="Cambria"/>
                <a:cs typeface="Cambria"/>
                <a:sym typeface="Cambria"/>
              </a:rPr>
              <a:t>SPP/APR Indicator:</a:t>
            </a:r>
            <a:endParaRPr b="1" sz="4800">
              <a:latin typeface="Cambria"/>
              <a:ea typeface="Cambria"/>
              <a:cs typeface="Cambria"/>
              <a:sym typeface="Cambria"/>
            </a:endParaRPr>
          </a:p>
          <a:p>
            <a:pPr indent="0" lvl="0" marL="76200" rtl="0" algn="ctr">
              <a:lnSpc>
                <a:spcPct val="90000"/>
              </a:lnSpc>
              <a:spcBef>
                <a:spcPts val="1800"/>
              </a:spcBef>
              <a:spcAft>
                <a:spcPts val="0"/>
              </a:spcAft>
              <a:buSzPts val="2400"/>
              <a:buNone/>
            </a:pPr>
            <a:r>
              <a:rPr b="1" lang="en-US" sz="4800">
                <a:solidFill>
                  <a:schemeClr val="dk2"/>
                </a:solidFill>
                <a:latin typeface="Cambria"/>
                <a:ea typeface="Cambria"/>
                <a:cs typeface="Cambria"/>
                <a:sym typeface="Cambria"/>
              </a:rPr>
              <a:t>4A- Suspensions/Expulsions Greater than 10 Days</a:t>
            </a:r>
            <a:endParaRPr b="1" sz="5400">
              <a:latin typeface="Cambria"/>
              <a:ea typeface="Cambria"/>
              <a:cs typeface="Cambria"/>
              <a:sym typeface="Cambria"/>
            </a:endParaRPr>
          </a:p>
        </p:txBody>
      </p:sp>
      <p:sp>
        <p:nvSpPr>
          <p:cNvPr id="932" name="Google Shape;932;g365ad869b3a_0_1421"/>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descr="What Could Make Less Sense than Expelling a Preschooler? – Psychology  Benefits Society" id="933" name="Google Shape;933;g365ad869b3a_0_1421"/>
          <p:cNvSpPr/>
          <p:nvPr/>
        </p:nvSpPr>
        <p:spPr>
          <a:xfrm>
            <a:off x="5157217" y="1073122"/>
            <a:ext cx="204900" cy="2049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8" name="Shape 938"/>
        <p:cNvGrpSpPr/>
        <p:nvPr/>
      </p:nvGrpSpPr>
      <p:grpSpPr>
        <a:xfrm>
          <a:off x="0" y="0"/>
          <a:ext cx="0" cy="0"/>
          <a:chOff x="0" y="0"/>
          <a:chExt cx="0" cy="0"/>
        </a:xfrm>
      </p:grpSpPr>
      <p:sp>
        <p:nvSpPr>
          <p:cNvPr id="939" name="Google Shape;939;g336ddb40caf_1_2601"/>
          <p:cNvSpPr txBox="1"/>
          <p:nvPr>
            <p:ph type="title"/>
          </p:nvPr>
        </p:nvSpPr>
        <p:spPr>
          <a:xfrm>
            <a:off x="415600" y="390467"/>
            <a:ext cx="11360700" cy="1068000"/>
          </a:xfrm>
          <a:prstGeom prst="rect">
            <a:avLst/>
          </a:prstGeom>
        </p:spPr>
        <p:txBody>
          <a:bodyPr anchorCtr="0" anchor="b" bIns="45700" lIns="91425" spcFirstLastPara="1" rIns="91425" wrap="square" tIns="45700">
            <a:normAutofit fontScale="90000"/>
          </a:bodyPr>
          <a:lstStyle/>
          <a:p>
            <a:pPr indent="0" lvl="0" marL="0" rtl="0" algn="l">
              <a:spcBef>
                <a:spcPts val="0"/>
              </a:spcBef>
              <a:spcAft>
                <a:spcPts val="0"/>
              </a:spcAft>
              <a:buNone/>
            </a:pPr>
            <a:r>
              <a:rPr lang="en-US"/>
              <a:t>SPP/APR Indicator 4A –Suspensions/ Expulsions (greater than 10 days)</a:t>
            </a:r>
            <a:r>
              <a:rPr lang="en-US"/>
              <a:t> </a:t>
            </a:r>
            <a:endParaRPr/>
          </a:p>
        </p:txBody>
      </p:sp>
      <p:sp>
        <p:nvSpPr>
          <p:cNvPr id="940" name="Google Shape;940;g336ddb40caf_1_2601"/>
          <p:cNvSpPr txBox="1"/>
          <p:nvPr>
            <p:ph idx="12" type="sldNum"/>
          </p:nvPr>
        </p:nvSpPr>
        <p:spPr>
          <a:xfrm>
            <a:off x="11296610" y="6217622"/>
            <a:ext cx="731700" cy="5247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grpSp>
        <p:nvGrpSpPr>
          <p:cNvPr id="941" name="Google Shape;941;g336ddb40caf_1_2601"/>
          <p:cNvGrpSpPr/>
          <p:nvPr/>
        </p:nvGrpSpPr>
        <p:grpSpPr>
          <a:xfrm>
            <a:off x="415598" y="3175514"/>
            <a:ext cx="11360667" cy="979407"/>
            <a:chOff x="1593000" y="2322568"/>
            <a:chExt cx="5957975" cy="643500"/>
          </a:xfrm>
        </p:grpSpPr>
        <p:sp>
          <p:nvSpPr>
            <p:cNvPr id="942" name="Google Shape;942;g336ddb40caf_1_2601"/>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943" name="Google Shape;943;g336ddb40caf_1_2601"/>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944" name="Google Shape;944;g336ddb40caf_1_2601"/>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945" name="Google Shape;945;g336ddb40caf_1_2601"/>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rtl="0" algn="ctr">
                <a:lnSpc>
                  <a:spcPct val="115000"/>
                </a:lnSpc>
                <a:spcBef>
                  <a:spcPts val="0"/>
                </a:spcBef>
                <a:spcAft>
                  <a:spcPts val="0"/>
                </a:spcAft>
                <a:buNone/>
              </a:pPr>
              <a:r>
                <a:rPr lang="en-US" sz="2400">
                  <a:solidFill>
                    <a:srgbClr val="FFFFFF"/>
                  </a:solidFill>
                  <a:latin typeface="Roboto Medium"/>
                  <a:ea typeface="Roboto Medium"/>
                  <a:cs typeface="Roboto Medium"/>
                  <a:sym typeface="Roboto Medium"/>
                </a:rPr>
                <a:t>How?</a:t>
              </a:r>
              <a:endParaRPr sz="2800">
                <a:solidFill>
                  <a:srgbClr val="FFFFFF"/>
                </a:solidFill>
                <a:latin typeface="Roboto Medium"/>
                <a:ea typeface="Roboto Medium"/>
                <a:cs typeface="Roboto Medium"/>
                <a:sym typeface="Roboto Medium"/>
              </a:endParaRPr>
            </a:p>
          </p:txBody>
        </p:sp>
        <p:sp>
          <p:nvSpPr>
            <p:cNvPr id="946" name="Google Shape;946;g336ddb40caf_1_2601"/>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7000"/>
                </a:srgbClr>
              </a:outerShdw>
            </a:effectLst>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947" name="Google Shape;947;g336ddb40caf_1_2601"/>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rtl="0" algn="l">
                <a:lnSpc>
                  <a:spcPct val="115000"/>
                </a:lnSpc>
                <a:spcBef>
                  <a:spcPts val="0"/>
                </a:spcBef>
                <a:spcAft>
                  <a:spcPts val="0"/>
                </a:spcAft>
                <a:buClr>
                  <a:srgbClr val="1B786F"/>
                </a:buClr>
                <a:buSzPts val="1300"/>
                <a:buFont typeface="Roboto"/>
                <a:buChar char="●"/>
              </a:pPr>
              <a:r>
                <a:rPr b="1" lang="en-US" sz="1300">
                  <a:solidFill>
                    <a:srgbClr val="1B786F"/>
                  </a:solidFill>
                  <a:latin typeface="Roboto"/>
                  <a:ea typeface="Roboto"/>
                  <a:cs typeface="Roboto"/>
                  <a:sym typeface="Roboto"/>
                </a:rPr>
                <a:t>Data is collected from districts through Nova.</a:t>
              </a:r>
              <a:endParaRPr b="1" sz="1300">
                <a:solidFill>
                  <a:srgbClr val="1B786F"/>
                </a:solidFill>
                <a:latin typeface="Roboto"/>
                <a:ea typeface="Roboto"/>
                <a:cs typeface="Roboto"/>
                <a:sym typeface="Roboto"/>
              </a:endParaRPr>
            </a:p>
            <a:p>
              <a:pPr indent="-387350" lvl="0" marL="609600" rtl="0" algn="l">
                <a:lnSpc>
                  <a:spcPct val="115000"/>
                </a:lnSpc>
                <a:spcBef>
                  <a:spcPts val="0"/>
                </a:spcBef>
                <a:spcAft>
                  <a:spcPts val="0"/>
                </a:spcAft>
                <a:buClr>
                  <a:srgbClr val="1B786F"/>
                </a:buClr>
                <a:buSzPts val="1300"/>
                <a:buFont typeface="Roboto"/>
                <a:buChar char="●"/>
              </a:pPr>
              <a:r>
                <a:rPr b="1" lang="en-US" sz="1300">
                  <a:solidFill>
                    <a:srgbClr val="1B786F"/>
                  </a:solidFill>
                  <a:latin typeface="Roboto"/>
                  <a:ea typeface="Roboto"/>
                  <a:cs typeface="Roboto"/>
                  <a:sym typeface="Roboto"/>
                </a:rPr>
                <a:t>Lag year data</a:t>
              </a:r>
              <a:endParaRPr b="1" sz="1300">
                <a:solidFill>
                  <a:srgbClr val="1B786F"/>
                </a:solidFill>
                <a:latin typeface="Roboto"/>
                <a:ea typeface="Roboto"/>
                <a:cs typeface="Roboto"/>
                <a:sym typeface="Roboto"/>
              </a:endParaRPr>
            </a:p>
          </p:txBody>
        </p:sp>
      </p:grpSp>
      <p:grpSp>
        <p:nvGrpSpPr>
          <p:cNvPr id="948" name="Google Shape;948;g336ddb40caf_1_2601"/>
          <p:cNvGrpSpPr/>
          <p:nvPr/>
        </p:nvGrpSpPr>
        <p:grpSpPr>
          <a:xfrm>
            <a:off x="415598" y="1579334"/>
            <a:ext cx="11360667" cy="1596330"/>
            <a:chOff x="1593000" y="2322568"/>
            <a:chExt cx="5957975" cy="643500"/>
          </a:xfrm>
        </p:grpSpPr>
        <p:sp>
          <p:nvSpPr>
            <p:cNvPr id="949" name="Google Shape;949;g336ddb40caf_1_2601"/>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950" name="Google Shape;950;g336ddb40caf_1_2601"/>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951" name="Google Shape;951;g336ddb40caf_1_2601"/>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952" name="Google Shape;952;g336ddb40caf_1_2601"/>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rtl="0" algn="ctr">
                <a:lnSpc>
                  <a:spcPct val="115000"/>
                </a:lnSpc>
                <a:spcBef>
                  <a:spcPts val="0"/>
                </a:spcBef>
                <a:spcAft>
                  <a:spcPts val="0"/>
                </a:spcAft>
                <a:buNone/>
              </a:pPr>
              <a:r>
                <a:rPr lang="en-US" sz="2400">
                  <a:solidFill>
                    <a:srgbClr val="FFFFFF"/>
                  </a:solidFill>
                  <a:latin typeface="Roboto Medium"/>
                  <a:ea typeface="Roboto Medium"/>
                  <a:cs typeface="Roboto Medium"/>
                  <a:sym typeface="Roboto Medium"/>
                </a:rPr>
                <a:t>What?</a:t>
              </a:r>
              <a:endParaRPr sz="2400">
                <a:solidFill>
                  <a:srgbClr val="FFFFFF"/>
                </a:solidFill>
                <a:latin typeface="Roboto"/>
                <a:ea typeface="Roboto"/>
                <a:cs typeface="Roboto"/>
                <a:sym typeface="Roboto"/>
              </a:endParaRPr>
            </a:p>
          </p:txBody>
        </p:sp>
        <p:sp>
          <p:nvSpPr>
            <p:cNvPr id="953" name="Google Shape;953;g336ddb40caf_1_2601"/>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7000"/>
                </a:srgbClr>
              </a:outerShdw>
            </a:effectLst>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954" name="Google Shape;954;g336ddb40caf_1_2601"/>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17500" lvl="0" marL="457200" rtl="0" algn="l">
                <a:lnSpc>
                  <a:spcPct val="115000"/>
                </a:lnSpc>
                <a:spcBef>
                  <a:spcPts val="0"/>
                </a:spcBef>
                <a:spcAft>
                  <a:spcPts val="0"/>
                </a:spcAft>
                <a:buClr>
                  <a:srgbClr val="1B786F"/>
                </a:buClr>
                <a:buSzPts val="1400"/>
                <a:buFont typeface="Roboto"/>
                <a:buChar char="●"/>
              </a:pPr>
              <a:r>
                <a:rPr b="1" lang="en-US">
                  <a:solidFill>
                    <a:srgbClr val="1B786F"/>
                  </a:solidFill>
                  <a:latin typeface="Roboto"/>
                  <a:ea typeface="Roboto"/>
                  <a:cs typeface="Roboto"/>
                  <a:sym typeface="Roboto"/>
                </a:rPr>
                <a:t>Rates of suspension and expulsion:</a:t>
              </a:r>
              <a:endParaRPr b="1">
                <a:solidFill>
                  <a:srgbClr val="1B786F"/>
                </a:solidFill>
                <a:latin typeface="Roboto"/>
                <a:ea typeface="Roboto"/>
                <a:cs typeface="Roboto"/>
                <a:sym typeface="Roboto"/>
              </a:endParaRPr>
            </a:p>
            <a:p>
              <a:pPr indent="-317500" lvl="1" marL="1371600" rtl="0" algn="l">
                <a:lnSpc>
                  <a:spcPct val="115000"/>
                </a:lnSpc>
                <a:spcBef>
                  <a:spcPts val="0"/>
                </a:spcBef>
                <a:spcAft>
                  <a:spcPts val="0"/>
                </a:spcAft>
                <a:buClr>
                  <a:srgbClr val="1B786F"/>
                </a:buClr>
                <a:buSzPts val="1400"/>
                <a:buFont typeface="Roboto"/>
                <a:buChar char="○"/>
              </a:pPr>
              <a:r>
                <a:rPr b="1" lang="en-US">
                  <a:solidFill>
                    <a:srgbClr val="1B786F"/>
                  </a:solidFill>
                  <a:latin typeface="Roboto"/>
                  <a:ea typeface="Roboto"/>
                  <a:cs typeface="Roboto"/>
                  <a:sym typeface="Roboto"/>
                </a:rPr>
                <a:t>A. Percent of local educational agencies (LEA) that have a significant discrepancy, as defined by the State, in the rate of suspensions and expulsions of greater than 10 days in a school year for children with IEPs; </a:t>
              </a:r>
              <a:endParaRPr b="1">
                <a:solidFill>
                  <a:srgbClr val="1B786F"/>
                </a:solidFill>
                <a:latin typeface="Roboto"/>
                <a:ea typeface="Roboto"/>
                <a:cs typeface="Roboto"/>
                <a:sym typeface="Roboto"/>
              </a:endParaRPr>
            </a:p>
            <a:p>
              <a:pPr indent="0" lvl="0" marL="609600" rtl="0" algn="l">
                <a:lnSpc>
                  <a:spcPct val="115000"/>
                </a:lnSpc>
                <a:spcBef>
                  <a:spcPts val="0"/>
                </a:spcBef>
                <a:spcAft>
                  <a:spcPts val="0"/>
                </a:spcAft>
                <a:buNone/>
              </a:pPr>
              <a:r>
                <a:rPr b="1" lang="en-US">
                  <a:solidFill>
                    <a:srgbClr val="1B786F"/>
                  </a:solidFill>
                  <a:latin typeface="Roboto"/>
                  <a:ea typeface="Roboto"/>
                  <a:cs typeface="Roboto"/>
                  <a:sym typeface="Roboto"/>
                </a:rPr>
                <a:t>(20 U.S.C. 1416(a)(3)(A); 1412(a)(22))</a:t>
              </a:r>
              <a:endParaRPr b="1">
                <a:solidFill>
                  <a:srgbClr val="1B786F"/>
                </a:solidFill>
                <a:latin typeface="Roboto"/>
                <a:ea typeface="Roboto"/>
                <a:cs typeface="Roboto"/>
                <a:sym typeface="Roboto"/>
              </a:endParaRPr>
            </a:p>
          </p:txBody>
        </p:sp>
      </p:grpSp>
      <p:graphicFrame>
        <p:nvGraphicFramePr>
          <p:cNvPr id="955" name="Google Shape;955;g336ddb40caf_1_2601"/>
          <p:cNvGraphicFramePr/>
          <p:nvPr/>
        </p:nvGraphicFramePr>
        <p:xfrm>
          <a:off x="448325" y="4304350"/>
          <a:ext cx="3000000" cy="3000000"/>
        </p:xfrm>
        <a:graphic>
          <a:graphicData uri="http://schemas.openxmlformats.org/drawingml/2006/table">
            <a:tbl>
              <a:tblPr>
                <a:noFill/>
                <a:tableStyleId>{A5C895D4-C0FD-4677-876E-2A6D97F05401}</a:tableStyleId>
              </a:tblPr>
              <a:tblGrid>
                <a:gridCol w="2912550"/>
                <a:gridCol w="8382800"/>
              </a:tblGrid>
              <a:tr h="381000">
                <a:tc rowSpan="2">
                  <a:txBody>
                    <a:bodyPr/>
                    <a:lstStyle/>
                    <a:p>
                      <a:pPr indent="0" lvl="0" marL="0" rtl="0" algn="ctr">
                        <a:lnSpc>
                          <a:spcPct val="90000"/>
                        </a:lnSpc>
                        <a:spcBef>
                          <a:spcPts val="0"/>
                        </a:spcBef>
                        <a:spcAft>
                          <a:spcPts val="0"/>
                        </a:spcAft>
                        <a:buNone/>
                      </a:pPr>
                      <a:r>
                        <a:rPr b="1" lang="en-US" sz="2800">
                          <a:solidFill>
                            <a:srgbClr val="ECECEC"/>
                          </a:solidFill>
                          <a:latin typeface="Cambria"/>
                          <a:ea typeface="Cambria"/>
                          <a:cs typeface="Cambria"/>
                          <a:sym typeface="Cambria"/>
                        </a:rPr>
                        <a:t>2020 to 2025                      Calculation Information</a:t>
                      </a:r>
                      <a:endParaRPr b="1" sz="1600">
                        <a:solidFill>
                          <a:srgbClr val="ECECEC"/>
                        </a:solidFill>
                      </a:endParaRPr>
                    </a:p>
                    <a:p>
                      <a:pPr indent="0" lvl="0" marL="0" rtl="0" algn="l">
                        <a:spcBef>
                          <a:spcPts val="0"/>
                        </a:spcBef>
                        <a:spcAft>
                          <a:spcPts val="0"/>
                        </a:spcAft>
                        <a:buNone/>
                      </a:pPr>
                      <a:r>
                        <a:t/>
                      </a:r>
                      <a:endParaRPr/>
                    </a:p>
                  </a:txBody>
                  <a:tcPr marT="91425" marB="91425" marR="91425" marL="91425" anchor="ctr">
                    <a:solidFill>
                      <a:srgbClr val="147B81"/>
                    </a:solidFill>
                  </a:tcPr>
                </a:tc>
                <a:tc>
                  <a:txBody>
                    <a:bodyPr/>
                    <a:lstStyle/>
                    <a:p>
                      <a:pPr indent="457200" lvl="0" marL="0" rtl="0" algn="ctr">
                        <a:lnSpc>
                          <a:spcPct val="90000"/>
                        </a:lnSpc>
                        <a:spcBef>
                          <a:spcPts val="1800"/>
                        </a:spcBef>
                        <a:spcAft>
                          <a:spcPts val="0"/>
                        </a:spcAft>
                        <a:buNone/>
                      </a:pPr>
                      <a:r>
                        <a:rPr b="1" lang="en-US" sz="2400">
                          <a:latin typeface="Calibri"/>
                          <a:ea typeface="Calibri"/>
                          <a:cs typeface="Calibri"/>
                          <a:sym typeface="Calibri"/>
                        </a:rPr>
                        <a:t># of LEAs that meet the State-established n and/or cell size (if applicable) that have a significant discrepancy, as defined by the State, in the rates of suspensions and expulsions for more than 10 days during the school year of children with IEPs</a:t>
                      </a:r>
                      <a:endParaRPr b="1"/>
                    </a:p>
                  </a:txBody>
                  <a:tcPr marT="91425" marB="91425" marR="91425" marL="91425">
                    <a:solidFill>
                      <a:srgbClr val="D0E0E3"/>
                    </a:solidFill>
                  </a:tcPr>
                </a:tc>
              </a:tr>
              <a:tr h="381000">
                <a:tc vMerge="1"/>
                <a:tc>
                  <a:txBody>
                    <a:bodyPr/>
                    <a:lstStyle/>
                    <a:p>
                      <a:pPr indent="457200" lvl="0" marL="0" rtl="0" algn="ctr">
                        <a:lnSpc>
                          <a:spcPct val="90000"/>
                        </a:lnSpc>
                        <a:spcBef>
                          <a:spcPts val="1800"/>
                        </a:spcBef>
                        <a:spcAft>
                          <a:spcPts val="0"/>
                        </a:spcAft>
                        <a:buNone/>
                      </a:pPr>
                      <a:r>
                        <a:rPr b="1" lang="en-US" sz="2400">
                          <a:latin typeface="Calibri"/>
                          <a:ea typeface="Calibri"/>
                          <a:cs typeface="Calibri"/>
                          <a:sym typeface="Calibri"/>
                        </a:rPr>
                        <a:t># of LEAs in the State that meet the State-established n and/or cell size (if applicable)</a:t>
                      </a:r>
                      <a:endParaRPr b="1"/>
                    </a:p>
                  </a:txBody>
                  <a:tcPr marT="91425" marB="91425" marR="91425" marL="91425">
                    <a:solidFill>
                      <a:srgbClr val="D0E0E3"/>
                    </a:solidFill>
                  </a:tcPr>
                </a:tc>
              </a:tr>
            </a:tbl>
          </a:graphicData>
        </a:graphic>
      </p:graphicFrame>
      <p:cxnSp>
        <p:nvCxnSpPr>
          <p:cNvPr id="956" name="Google Shape;956;g336ddb40caf_1_2601"/>
          <p:cNvCxnSpPr/>
          <p:nvPr/>
        </p:nvCxnSpPr>
        <p:spPr>
          <a:xfrm>
            <a:off x="3801775" y="5803925"/>
            <a:ext cx="7572000" cy="0"/>
          </a:xfrm>
          <a:prstGeom prst="straightConnector1">
            <a:avLst/>
          </a:prstGeom>
          <a:noFill/>
          <a:ln cap="flat" cmpd="sng" w="76200">
            <a:solidFill>
              <a:srgbClr val="147B81"/>
            </a:solidFill>
            <a:prstDash val="solid"/>
            <a:round/>
            <a:headEnd len="med" w="med" type="none"/>
            <a:tailEnd len="med" w="med" type="none"/>
          </a:ln>
        </p:spPr>
      </p:cxn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0" name="Shape 960"/>
        <p:cNvGrpSpPr/>
        <p:nvPr/>
      </p:nvGrpSpPr>
      <p:grpSpPr>
        <a:xfrm>
          <a:off x="0" y="0"/>
          <a:ext cx="0" cy="0"/>
          <a:chOff x="0" y="0"/>
          <a:chExt cx="0" cy="0"/>
        </a:xfrm>
      </p:grpSpPr>
      <p:sp>
        <p:nvSpPr>
          <p:cNvPr id="961" name="Google Shape;961;g3685b8e4685_0_127"/>
          <p:cNvSpPr txBox="1"/>
          <p:nvPr>
            <p:ph type="title"/>
          </p:nvPr>
        </p:nvSpPr>
        <p:spPr>
          <a:xfrm>
            <a:off x="1066800" y="-22016"/>
            <a:ext cx="10058400" cy="1371600"/>
          </a:xfrm>
          <a:prstGeom prst="rect">
            <a:avLst/>
          </a:prstGeom>
          <a:noFill/>
          <a:ln>
            <a:noFill/>
          </a:ln>
        </p:spPr>
        <p:txBody>
          <a:bodyPr anchorCtr="0" anchor="b" bIns="45700" lIns="91425" spcFirstLastPara="1" rIns="91425" wrap="square" tIns="45700">
            <a:normAutofit/>
          </a:bodyPr>
          <a:lstStyle/>
          <a:p>
            <a:pPr indent="0" lvl="0" marL="0" rtl="0" algn="l">
              <a:spcBef>
                <a:spcPts val="0"/>
              </a:spcBef>
              <a:spcAft>
                <a:spcPts val="0"/>
              </a:spcAft>
              <a:buClr>
                <a:schemeClr val="dk2"/>
              </a:buClr>
              <a:buSzPts val="4000"/>
              <a:buFont typeface="Arial"/>
              <a:buNone/>
            </a:pPr>
            <a:r>
              <a:rPr lang="en-US"/>
              <a:t>Suspension/Expulsion Rates  (Indicator 4A) </a:t>
            </a:r>
            <a:endParaRPr/>
          </a:p>
        </p:txBody>
      </p:sp>
      <p:sp>
        <p:nvSpPr>
          <p:cNvPr id="962" name="Google Shape;962;g3685b8e4685_0_127"/>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963" name="Google Shape;963;g3685b8e4685_0_127"/>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graphicFrame>
        <p:nvGraphicFramePr>
          <p:cNvPr id="964" name="Google Shape;964;g3685b8e4685_0_127"/>
          <p:cNvGraphicFramePr/>
          <p:nvPr/>
        </p:nvGraphicFramePr>
        <p:xfrm>
          <a:off x="952500" y="2587150"/>
          <a:ext cx="3000000" cy="3000000"/>
        </p:xfrm>
        <a:graphic>
          <a:graphicData uri="http://schemas.openxmlformats.org/drawingml/2006/table">
            <a:tbl>
              <a:tblPr>
                <a:noFill/>
                <a:tableStyleId>{A5C895D4-C0FD-4677-876E-2A6D97F05401}</a:tableStyleId>
              </a:tblPr>
              <a:tblGrid>
                <a:gridCol w="5143500"/>
                <a:gridCol w="5143500"/>
              </a:tblGrid>
              <a:tr h="381000">
                <a:tc gridSpan="2">
                  <a:txBody>
                    <a:bodyPr/>
                    <a:lstStyle/>
                    <a:p>
                      <a:pPr indent="0" lvl="0" marL="0" rtl="0" algn="ctr">
                        <a:spcBef>
                          <a:spcPts val="0"/>
                        </a:spcBef>
                        <a:spcAft>
                          <a:spcPts val="0"/>
                        </a:spcAft>
                        <a:buNone/>
                      </a:pPr>
                      <a:r>
                        <a:rPr b="1" lang="en-US"/>
                        <a:t>Indicator 4A Target </a:t>
                      </a:r>
                      <a:r>
                        <a:rPr b="1" lang="en-US">
                          <a:highlight>
                            <a:srgbClr val="FFF2CC"/>
                          </a:highlight>
                        </a:rPr>
                        <a:t>12.10%</a:t>
                      </a:r>
                      <a:endParaRPr b="1">
                        <a:highlight>
                          <a:srgbClr val="FFF2CC"/>
                        </a:highlight>
                      </a:endParaRPr>
                    </a:p>
                    <a:p>
                      <a:pPr indent="0" lvl="0" marL="0" rtl="0" algn="ctr">
                        <a:spcBef>
                          <a:spcPts val="0"/>
                        </a:spcBef>
                        <a:spcAft>
                          <a:spcPts val="0"/>
                        </a:spcAft>
                        <a:buNone/>
                      </a:pPr>
                      <a:r>
                        <a:rPr b="1" lang="en-US"/>
                        <a:t>Rate of Suspensions/Expulsions</a:t>
                      </a:r>
                      <a:endParaRPr b="1"/>
                    </a:p>
                  </a:txBody>
                  <a:tcPr marT="91425" marB="91425" marR="91425" marL="91425">
                    <a:solidFill>
                      <a:srgbClr val="ECECEC"/>
                    </a:solidFill>
                  </a:tcPr>
                </a:tc>
                <a:tc hMerge="1"/>
              </a:tr>
              <a:tr h="381000">
                <a:tc>
                  <a:txBody>
                    <a:bodyPr/>
                    <a:lstStyle/>
                    <a:p>
                      <a:pPr indent="0" lvl="0" marL="0" rtl="0" algn="ctr">
                        <a:spcBef>
                          <a:spcPts val="0"/>
                        </a:spcBef>
                        <a:spcAft>
                          <a:spcPts val="0"/>
                        </a:spcAft>
                        <a:buNone/>
                      </a:pPr>
                      <a:r>
                        <a:rPr b="1" lang="en-US"/>
                        <a:t>Q1 </a:t>
                      </a:r>
                      <a:endParaRPr b="1"/>
                    </a:p>
                  </a:txBody>
                  <a:tcPr marT="91425" marB="91425" marR="91425" marL="91425">
                    <a:solidFill>
                      <a:srgbClr val="ECECEC"/>
                    </a:solidFill>
                  </a:tcPr>
                </a:tc>
                <a:tc>
                  <a:txBody>
                    <a:bodyPr/>
                    <a:lstStyle/>
                    <a:p>
                      <a:pPr indent="0" lvl="0" marL="0" rtl="0" algn="ctr">
                        <a:spcBef>
                          <a:spcPts val="0"/>
                        </a:spcBef>
                        <a:spcAft>
                          <a:spcPts val="0"/>
                        </a:spcAft>
                        <a:buNone/>
                      </a:pPr>
                      <a:r>
                        <a:rPr b="1" lang="en-US"/>
                        <a:t>New Mexico</a:t>
                      </a:r>
                      <a:endParaRPr b="1"/>
                    </a:p>
                  </a:txBody>
                  <a:tcPr marT="91425" marB="91425" marR="91425" marL="91425">
                    <a:solidFill>
                      <a:srgbClr val="ECECEC"/>
                    </a:solidFill>
                  </a:tcPr>
                </a:tc>
              </a:tr>
              <a:tr h="381000">
                <a:tc>
                  <a:txBody>
                    <a:bodyPr/>
                    <a:lstStyle/>
                    <a:p>
                      <a:pPr indent="0" lvl="0" marL="0" rtl="0" algn="l">
                        <a:spcBef>
                          <a:spcPts val="0"/>
                        </a:spcBef>
                        <a:spcAft>
                          <a:spcPts val="0"/>
                        </a:spcAft>
                        <a:buNone/>
                      </a:pPr>
                      <a:r>
                        <a:rPr lang="en-US"/>
                        <a:t>Calculations for LEAs Not Ran</a:t>
                      </a:r>
                      <a:endParaRPr/>
                    </a:p>
                  </a:txBody>
                  <a:tcPr marT="91425" marB="91425" marR="91425" marL="91425">
                    <a:solidFill>
                      <a:srgbClr val="CCCCCC"/>
                    </a:solidFill>
                  </a:tcPr>
                </a:tc>
                <a:tc>
                  <a:txBody>
                    <a:bodyPr/>
                    <a:lstStyle/>
                    <a:p>
                      <a:pPr indent="0" lvl="0" marL="0" rtl="0" algn="l">
                        <a:spcBef>
                          <a:spcPts val="0"/>
                        </a:spcBef>
                        <a:spcAft>
                          <a:spcPts val="0"/>
                        </a:spcAft>
                        <a:buNone/>
                      </a:pPr>
                      <a:r>
                        <a:rPr lang="en-US"/>
                        <a:t>6.38%</a:t>
                      </a:r>
                      <a:endParaRPr/>
                    </a:p>
                  </a:txBody>
                  <a:tcPr marT="91425" marB="91425" marR="91425" marL="91425">
                    <a:solidFill>
                      <a:srgbClr val="F4CCCC"/>
                    </a:solidFill>
                  </a:tcPr>
                </a:tc>
              </a:tr>
              <a:tr h="381000">
                <a:tc>
                  <a:txBody>
                    <a:bodyPr/>
                    <a:lstStyle/>
                    <a:p>
                      <a:pPr indent="0" lvl="0" marL="0" rtl="0" algn="l">
                        <a:spcBef>
                          <a:spcPts val="0"/>
                        </a:spcBef>
                        <a:spcAft>
                          <a:spcPts val="0"/>
                        </a:spcAft>
                        <a:buNone/>
                      </a:pPr>
                      <a:r>
                        <a:t/>
                      </a:r>
                      <a:endParaRPr/>
                    </a:p>
                  </a:txBody>
                  <a:tcPr marT="91425" marB="91425" marR="91425" marL="91425">
                    <a:solidFill>
                      <a:srgbClr val="CCCCCC"/>
                    </a:solidFill>
                  </a:tcPr>
                </a:tc>
                <a:tc>
                  <a:txBody>
                    <a:bodyPr/>
                    <a:lstStyle/>
                    <a:p>
                      <a:pPr indent="0" lvl="0" marL="0" rtl="0" algn="l">
                        <a:spcBef>
                          <a:spcPts val="0"/>
                        </a:spcBef>
                        <a:spcAft>
                          <a:spcPts val="0"/>
                        </a:spcAft>
                        <a:buNone/>
                      </a:pPr>
                      <a:r>
                        <a:rPr lang="en-US"/>
                        <a:t>Met Target</a:t>
                      </a:r>
                      <a:endParaRPr/>
                    </a:p>
                  </a:txBody>
                  <a:tcPr marT="91425" marB="91425" marR="91425" marL="91425">
                    <a:solidFill>
                      <a:srgbClr val="F4CCCC"/>
                    </a:solidFill>
                  </a:tcPr>
                </a:tc>
              </a:tr>
              <a:tr h="381000">
                <a:tc>
                  <a:txBody>
                    <a:bodyPr/>
                    <a:lstStyle/>
                    <a:p>
                      <a:pPr indent="0" lvl="0" marL="0" rtl="0" algn="l">
                        <a:spcBef>
                          <a:spcPts val="0"/>
                        </a:spcBef>
                        <a:spcAft>
                          <a:spcPts val="0"/>
                        </a:spcAft>
                        <a:buNone/>
                      </a:pPr>
                      <a:r>
                        <a:rPr lang="en-US"/>
                        <a:t>22 LEAs Met Target (95.65%)</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t>147 LEAs Met Target (99.33%)</a:t>
                      </a:r>
                      <a:endParaRPr/>
                    </a:p>
                  </a:txBody>
                  <a:tcPr marT="91425" marB="91425" marR="91425" marL="91425">
                    <a:solidFill>
                      <a:srgbClr val="D9EAD3"/>
                    </a:solidFill>
                  </a:tcPr>
                </a:tc>
              </a:tr>
              <a:tr h="381000">
                <a:tc>
                  <a:txBody>
                    <a:bodyPr/>
                    <a:lstStyle/>
                    <a:p>
                      <a:pPr indent="0" lvl="0" marL="0" rtl="0" algn="l">
                        <a:spcBef>
                          <a:spcPts val="0"/>
                        </a:spcBef>
                        <a:spcAft>
                          <a:spcPts val="0"/>
                        </a:spcAft>
                        <a:buNone/>
                      </a:pPr>
                      <a:r>
                        <a:rPr lang="en-US"/>
                        <a:t>1 LEAs Did Not Meet Target (4.35%)</a:t>
                      </a:r>
                      <a:endParaRPr/>
                    </a:p>
                  </a:txBody>
                  <a:tcPr marT="91425" marB="91425" marR="91425" marL="91425">
                    <a:solidFill>
                      <a:srgbClr val="F4CCCC"/>
                    </a:solidFill>
                  </a:tcPr>
                </a:tc>
                <a:tc>
                  <a:txBody>
                    <a:bodyPr/>
                    <a:lstStyle/>
                    <a:p>
                      <a:pPr indent="0" lvl="0" marL="0" rtl="0" algn="l">
                        <a:spcBef>
                          <a:spcPts val="0"/>
                        </a:spcBef>
                        <a:spcAft>
                          <a:spcPts val="0"/>
                        </a:spcAft>
                        <a:buNone/>
                      </a:pPr>
                      <a:r>
                        <a:rPr lang="en-US"/>
                        <a:t>2 LEAs Did Not Meet Target (1.34%)</a:t>
                      </a:r>
                      <a:endParaRPr/>
                    </a:p>
                  </a:txBody>
                  <a:tcPr marT="91425" marB="91425" marR="91425" marL="91425">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8" name="Shape 968"/>
        <p:cNvGrpSpPr/>
        <p:nvPr/>
      </p:nvGrpSpPr>
      <p:grpSpPr>
        <a:xfrm>
          <a:off x="0" y="0"/>
          <a:ext cx="0" cy="0"/>
          <a:chOff x="0" y="0"/>
          <a:chExt cx="0" cy="0"/>
        </a:xfrm>
      </p:grpSpPr>
      <p:sp>
        <p:nvSpPr>
          <p:cNvPr id="969" name="Google Shape;969;g3685b8e4685_0_98"/>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Feedback and Reflection Time</a:t>
            </a:r>
            <a:endParaRPr/>
          </a:p>
        </p:txBody>
      </p:sp>
      <p:sp>
        <p:nvSpPr>
          <p:cNvPr id="970" name="Google Shape;970;g3685b8e4685_0_98"/>
          <p:cNvSpPr txBox="1"/>
          <p:nvPr>
            <p:ph idx="1" type="body"/>
          </p:nvPr>
        </p:nvSpPr>
        <p:spPr>
          <a:xfrm>
            <a:off x="164500" y="2317750"/>
            <a:ext cx="6521700" cy="47730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800"/>
              </a:spcBef>
              <a:spcAft>
                <a:spcPts val="0"/>
              </a:spcAft>
              <a:buNone/>
            </a:pPr>
            <a:r>
              <a:rPr lang="en-US" sz="3200"/>
              <a:t>Please take the next 3-5 minutes to leave feedback on the feedback form. </a:t>
            </a:r>
            <a:endParaRPr sz="3200"/>
          </a:p>
          <a:p>
            <a:pPr indent="0" lvl="0" marL="0" rtl="0" algn="l">
              <a:lnSpc>
                <a:spcPct val="90000"/>
              </a:lnSpc>
              <a:spcBef>
                <a:spcPts val="1800"/>
              </a:spcBef>
              <a:spcAft>
                <a:spcPts val="0"/>
              </a:spcAft>
              <a:buNone/>
            </a:pPr>
            <a:r>
              <a:t/>
            </a:r>
            <a:endParaRPr/>
          </a:p>
        </p:txBody>
      </p:sp>
      <p:sp>
        <p:nvSpPr>
          <p:cNvPr id="971" name="Google Shape;971;g3685b8e4685_0_98"/>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descr="The Importance of Timely Feedback and How to Provide it Effectively" id="972" name="Google Shape;972;g3685b8e4685_0_98"/>
          <p:cNvPicPr preferRelativeResize="0"/>
          <p:nvPr/>
        </p:nvPicPr>
        <p:blipFill rotWithShape="1">
          <a:blip r:embed="rId3">
            <a:alphaModFix/>
          </a:blip>
          <a:srcRect b="0" l="0" r="0" t="0"/>
          <a:stretch/>
        </p:blipFill>
        <p:spPr>
          <a:xfrm>
            <a:off x="6746600" y="2152140"/>
            <a:ext cx="4841400" cy="3230400"/>
          </a:xfrm>
          <a:prstGeom prst="ellipse">
            <a:avLst/>
          </a:prstGeom>
          <a:noFill/>
          <a:ln cap="rnd" cmpd="sng" w="63500">
            <a:solidFill>
              <a:srgbClr val="333333"/>
            </a:solidFill>
            <a:prstDash val="solid"/>
            <a:round/>
            <a:headEnd len="sm" w="sm" type="none"/>
            <a:tailEnd len="sm" w="sm" type="none"/>
          </a:ln>
          <a:effectLst>
            <a:outerShdw blurRad="381000" sx="-80000" rotWithShape="0" dir="5400000" dist="292100" sy="-18000">
              <a:srgbClr val="000000">
                <a:alpha val="21960"/>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6" name="Shape 976"/>
        <p:cNvGrpSpPr/>
        <p:nvPr/>
      </p:nvGrpSpPr>
      <p:grpSpPr>
        <a:xfrm>
          <a:off x="0" y="0"/>
          <a:ext cx="0" cy="0"/>
          <a:chOff x="0" y="0"/>
          <a:chExt cx="0" cy="0"/>
        </a:xfrm>
      </p:grpSpPr>
      <p:pic>
        <p:nvPicPr>
          <p:cNvPr descr="Kindergarten classroom (Provided by Getty Images)" id="977" name="Google Shape;977;g365ad869b3a_0_1465"/>
          <p:cNvPicPr preferRelativeResize="0"/>
          <p:nvPr/>
        </p:nvPicPr>
        <p:blipFill>
          <a:blip r:embed="rId3">
            <a:alphaModFix amt="30000"/>
          </a:blip>
          <a:stretch>
            <a:fillRect/>
          </a:stretch>
        </p:blipFill>
        <p:spPr>
          <a:xfrm>
            <a:off x="0" y="1524000"/>
            <a:ext cx="12192000" cy="5334000"/>
          </a:xfrm>
          <a:prstGeom prst="rect">
            <a:avLst/>
          </a:prstGeom>
          <a:noFill/>
          <a:ln>
            <a:noFill/>
          </a:ln>
        </p:spPr>
      </p:pic>
      <p:sp>
        <p:nvSpPr>
          <p:cNvPr id="978" name="Google Shape;978;g365ad869b3a_0_1465"/>
          <p:cNvSpPr txBox="1"/>
          <p:nvPr>
            <p:ph idx="1" type="body"/>
          </p:nvPr>
        </p:nvSpPr>
        <p:spPr>
          <a:xfrm>
            <a:off x="491800" y="2676562"/>
            <a:ext cx="11360700" cy="4453500"/>
          </a:xfrm>
          <a:prstGeom prst="rect">
            <a:avLst/>
          </a:prstGeom>
          <a:noFill/>
          <a:ln>
            <a:noFill/>
          </a:ln>
        </p:spPr>
        <p:txBody>
          <a:bodyPr anchorCtr="0" anchor="t" bIns="45700" lIns="91425" spcFirstLastPara="1" rIns="91425" wrap="square" tIns="45700">
            <a:normAutofit/>
          </a:bodyPr>
          <a:lstStyle/>
          <a:p>
            <a:pPr indent="0" lvl="0" marL="76200" rtl="0" algn="ctr">
              <a:lnSpc>
                <a:spcPct val="90000"/>
              </a:lnSpc>
              <a:spcBef>
                <a:spcPts val="1800"/>
              </a:spcBef>
              <a:spcAft>
                <a:spcPts val="0"/>
              </a:spcAft>
              <a:buSzPts val="2400"/>
              <a:buNone/>
            </a:pPr>
            <a:r>
              <a:rPr b="1" lang="en-US" sz="4800">
                <a:solidFill>
                  <a:schemeClr val="dk2"/>
                </a:solidFill>
              </a:rPr>
              <a:t>SPP/APR Indicators:</a:t>
            </a:r>
            <a:br>
              <a:rPr b="1" lang="en-US" sz="4800">
                <a:solidFill>
                  <a:schemeClr val="dk2"/>
                </a:solidFill>
              </a:rPr>
            </a:br>
            <a:r>
              <a:rPr b="1" lang="en-US" sz="4800">
                <a:solidFill>
                  <a:schemeClr val="dk2"/>
                </a:solidFill>
              </a:rPr>
              <a:t>15 – </a:t>
            </a:r>
            <a:r>
              <a:rPr b="1" lang="en-US" sz="4800" cap="none">
                <a:solidFill>
                  <a:schemeClr val="dk2"/>
                </a:solidFill>
              </a:rPr>
              <a:t>R</a:t>
            </a:r>
            <a:r>
              <a:rPr b="1" lang="en-US" sz="4800">
                <a:solidFill>
                  <a:schemeClr val="dk2"/>
                </a:solidFill>
              </a:rPr>
              <a:t>esolution Sessions</a:t>
            </a:r>
            <a:endParaRPr b="1" sz="4800">
              <a:solidFill>
                <a:schemeClr val="dk2"/>
              </a:solidFill>
            </a:endParaRPr>
          </a:p>
          <a:p>
            <a:pPr indent="0" lvl="0" marL="76200" rtl="0" algn="ctr">
              <a:lnSpc>
                <a:spcPct val="90000"/>
              </a:lnSpc>
              <a:spcBef>
                <a:spcPts val="1800"/>
              </a:spcBef>
              <a:spcAft>
                <a:spcPts val="0"/>
              </a:spcAft>
              <a:buSzPts val="2400"/>
              <a:buNone/>
            </a:pPr>
            <a:r>
              <a:rPr b="1" lang="en-US" sz="4800">
                <a:solidFill>
                  <a:schemeClr val="dk2"/>
                </a:solidFill>
              </a:rPr>
              <a:t>16 - </a:t>
            </a:r>
            <a:r>
              <a:rPr b="1" lang="en-US" sz="4800" cap="none">
                <a:solidFill>
                  <a:schemeClr val="dk2"/>
                </a:solidFill>
              </a:rPr>
              <a:t>M</a:t>
            </a:r>
            <a:r>
              <a:rPr b="1" lang="en-US" sz="4800">
                <a:solidFill>
                  <a:schemeClr val="dk2"/>
                </a:solidFill>
              </a:rPr>
              <a:t>ediations</a:t>
            </a:r>
            <a:endParaRPr b="1" sz="4800" cap="none"/>
          </a:p>
        </p:txBody>
      </p:sp>
      <p:sp>
        <p:nvSpPr>
          <p:cNvPr id="979" name="Google Shape;979;g365ad869b3a_0_1465"/>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3" name="Shape 983"/>
        <p:cNvGrpSpPr/>
        <p:nvPr/>
      </p:nvGrpSpPr>
      <p:grpSpPr>
        <a:xfrm>
          <a:off x="0" y="0"/>
          <a:ext cx="0" cy="0"/>
          <a:chOff x="0" y="0"/>
          <a:chExt cx="0" cy="0"/>
        </a:xfrm>
      </p:grpSpPr>
      <p:sp>
        <p:nvSpPr>
          <p:cNvPr id="984" name="Google Shape;984;g365ad869b3a_0_1472"/>
          <p:cNvSpPr/>
          <p:nvPr/>
        </p:nvSpPr>
        <p:spPr>
          <a:xfrm>
            <a:off x="6631625" y="2256600"/>
            <a:ext cx="5181600" cy="2240700"/>
          </a:xfrm>
          <a:prstGeom prst="roundRect">
            <a:avLst>
              <a:gd fmla="val 16667" name="adj"/>
            </a:avLst>
          </a:prstGeom>
          <a:solidFill>
            <a:srgbClr val="D0E0E3"/>
          </a:solidFill>
          <a:ln cap="flat" cmpd="sng" w="9525">
            <a:solidFill>
              <a:schemeClr val="dk2"/>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985" name="Google Shape;985;g365ad869b3a_0_1472"/>
          <p:cNvSpPr/>
          <p:nvPr/>
        </p:nvSpPr>
        <p:spPr>
          <a:xfrm>
            <a:off x="764225" y="2010300"/>
            <a:ext cx="5448300" cy="2837400"/>
          </a:xfrm>
          <a:prstGeom prst="roundRect">
            <a:avLst>
              <a:gd fmla="val 16667" name="adj"/>
            </a:avLst>
          </a:prstGeom>
          <a:solidFill>
            <a:srgbClr val="D0E0E3"/>
          </a:solidFill>
          <a:ln cap="flat" cmpd="sng" w="9525">
            <a:solidFill>
              <a:schemeClr val="dk2"/>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986" name="Google Shape;986;g365ad869b3a_0_1472"/>
          <p:cNvSpPr txBox="1"/>
          <p:nvPr>
            <p:ph type="title"/>
          </p:nvPr>
        </p:nvSpPr>
        <p:spPr>
          <a:xfrm>
            <a:off x="1143000"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Resolution Sessions (Indicator 15)</a:t>
            </a:r>
            <a:endParaRPr/>
          </a:p>
        </p:txBody>
      </p:sp>
      <p:sp>
        <p:nvSpPr>
          <p:cNvPr id="987" name="Google Shape;987;g365ad869b3a_0_1472"/>
          <p:cNvSpPr txBox="1"/>
          <p:nvPr>
            <p:ph idx="1" type="body"/>
          </p:nvPr>
        </p:nvSpPr>
        <p:spPr>
          <a:xfrm>
            <a:off x="931479" y="2031596"/>
            <a:ext cx="5448300" cy="43434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800"/>
              </a:spcBef>
              <a:spcAft>
                <a:spcPts val="0"/>
              </a:spcAft>
              <a:buSzPts val="1800"/>
              <a:buNone/>
            </a:pPr>
            <a:r>
              <a:rPr lang="en-US"/>
              <a:t>Percent of hearing requests that went to resolution sessions that were resolved through resolution session settlement agreements</a:t>
            </a:r>
            <a:endParaRPr/>
          </a:p>
          <a:p>
            <a:pPr indent="-342900" lvl="0" marL="457200" rtl="0" algn="l">
              <a:lnSpc>
                <a:spcPct val="90000"/>
              </a:lnSpc>
              <a:spcBef>
                <a:spcPts val="1800"/>
              </a:spcBef>
              <a:spcAft>
                <a:spcPts val="0"/>
              </a:spcAft>
              <a:buClr>
                <a:srgbClr val="3A3D4B"/>
              </a:buClr>
              <a:buSzPts val="1800"/>
              <a:buChar char="•"/>
            </a:pPr>
            <a:r>
              <a:rPr lang="en-US"/>
              <a:t>Targets are set in a range:</a:t>
            </a:r>
            <a:endParaRPr/>
          </a:p>
          <a:p>
            <a:pPr indent="0" lvl="1" marL="274320" rtl="0" algn="l">
              <a:lnSpc>
                <a:spcPct val="90000"/>
              </a:lnSpc>
              <a:spcBef>
                <a:spcPts val="1000"/>
              </a:spcBef>
              <a:spcAft>
                <a:spcPts val="0"/>
              </a:spcAft>
              <a:buSzPts val="1800"/>
              <a:buNone/>
            </a:pPr>
            <a:r>
              <a:rPr lang="en-US"/>
              <a:t>Low:  55.0%  -  High: 70.0%</a:t>
            </a:r>
            <a:endParaRPr/>
          </a:p>
        </p:txBody>
      </p:sp>
      <p:sp>
        <p:nvSpPr>
          <p:cNvPr id="988" name="Google Shape;988;g365ad869b3a_0_1472"/>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989" name="Google Shape;989;g365ad869b3a_0_1472"/>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990" name="Google Shape;990;g365ad869b3a_0_1472"/>
          <p:cNvSpPr txBox="1"/>
          <p:nvPr/>
        </p:nvSpPr>
        <p:spPr>
          <a:xfrm>
            <a:off x="7009275" y="2360850"/>
            <a:ext cx="4629300" cy="2136300"/>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1800"/>
              </a:spcBef>
              <a:spcAft>
                <a:spcPts val="0"/>
              </a:spcAft>
              <a:buClr>
                <a:srgbClr val="000000"/>
              </a:buClr>
              <a:buSzPts val="1800"/>
              <a:buFont typeface="Arial"/>
              <a:buNone/>
            </a:pPr>
            <a:r>
              <a:t/>
            </a:r>
            <a:endParaRPr sz="1800">
              <a:latin typeface="Calibri"/>
              <a:ea typeface="Calibri"/>
              <a:cs typeface="Calibri"/>
              <a:sym typeface="Calibri"/>
            </a:endParaRPr>
          </a:p>
          <a:p>
            <a:pPr indent="0" lvl="0" marL="0" marR="0" rtl="0" algn="ctr">
              <a:lnSpc>
                <a:spcPct val="90000"/>
              </a:lnSpc>
              <a:spcBef>
                <a:spcPts val="1800"/>
              </a:spcBef>
              <a:spcAft>
                <a:spcPts val="0"/>
              </a:spcAft>
              <a:buClr>
                <a:srgbClr val="000000"/>
              </a:buClr>
              <a:buSzPts val="1800"/>
              <a:buFont typeface="Arial"/>
              <a:buNone/>
            </a:pPr>
            <a:r>
              <a:rPr lang="en-US" sz="1800">
                <a:latin typeface="Calibri"/>
                <a:ea typeface="Calibri"/>
                <a:cs typeface="Calibri"/>
                <a:sym typeface="Calibri"/>
              </a:rPr>
              <a:t>Resolution</a:t>
            </a:r>
            <a:r>
              <a:rPr b="0" i="0" lang="en-US" sz="1800" u="none" cap="none" strike="noStrike">
                <a:solidFill>
                  <a:srgbClr val="000000"/>
                </a:solidFill>
                <a:latin typeface="Calibri"/>
                <a:ea typeface="Calibri"/>
                <a:cs typeface="Calibri"/>
                <a:sym typeface="Calibri"/>
              </a:rPr>
              <a:t> agreements related to due process complaints </a:t>
            </a:r>
            <a:r>
              <a:rPr b="1" i="0" lang="en-US" sz="1800" u="none" cap="none" strike="noStrike">
                <a:solidFill>
                  <a:srgbClr val="000000"/>
                </a:solidFill>
                <a:latin typeface="Calibri"/>
                <a:ea typeface="Calibri"/>
                <a:cs typeface="Calibri"/>
                <a:sym typeface="Calibri"/>
              </a:rPr>
              <a:t>+</a:t>
            </a:r>
            <a:r>
              <a:rPr b="0" i="0" lang="en-US" sz="1800" u="none" cap="none" strike="noStrike">
                <a:solidFill>
                  <a:srgbClr val="000000"/>
                </a:solidFill>
                <a:latin typeface="Calibri"/>
                <a:ea typeface="Calibri"/>
                <a:cs typeface="Calibri"/>
                <a:sym typeface="Calibri"/>
              </a:rPr>
              <a:t> </a:t>
            </a:r>
            <a:r>
              <a:rPr lang="en-US" sz="1800">
                <a:latin typeface="Calibri"/>
                <a:ea typeface="Calibri"/>
                <a:cs typeface="Calibri"/>
                <a:sym typeface="Calibri"/>
              </a:rPr>
              <a:t>resolution </a:t>
            </a:r>
            <a:r>
              <a:rPr b="0" i="0" lang="en-US" sz="1800" u="none" cap="none" strike="noStrike">
                <a:solidFill>
                  <a:srgbClr val="000000"/>
                </a:solidFill>
                <a:latin typeface="Calibri"/>
                <a:ea typeface="Calibri"/>
                <a:cs typeface="Calibri"/>
                <a:sym typeface="Calibri"/>
              </a:rPr>
              <a:t>agreements not related to due process complaints</a:t>
            </a:r>
            <a:endParaRPr b="0" i="0" sz="1800" u="none" cap="none" strike="noStrike">
              <a:solidFill>
                <a:srgbClr val="000000"/>
              </a:solidFill>
              <a:latin typeface="Calibri"/>
              <a:ea typeface="Calibri"/>
              <a:cs typeface="Calibri"/>
              <a:sym typeface="Calibri"/>
            </a:endParaRPr>
          </a:p>
          <a:p>
            <a:pPr indent="0" lvl="0" marL="0" marR="0" rtl="0" algn="ctr">
              <a:lnSpc>
                <a:spcPct val="90000"/>
              </a:lnSpc>
              <a:spcBef>
                <a:spcPts val="1800"/>
              </a:spcBef>
              <a:spcAft>
                <a:spcPts val="0"/>
              </a:spcAft>
              <a:buClr>
                <a:srgbClr val="000000"/>
              </a:buClr>
              <a:buSzPts val="1800"/>
              <a:buFont typeface="Arial"/>
              <a:buNone/>
            </a:pPr>
            <a:r>
              <a:rPr lang="en-US" sz="1800">
                <a:latin typeface="Calibri"/>
                <a:ea typeface="Calibri"/>
                <a:cs typeface="Calibri"/>
                <a:sym typeface="Calibri"/>
              </a:rPr>
              <a:t>Resolution</a:t>
            </a:r>
            <a:r>
              <a:rPr b="0" i="0" lang="en-US" sz="1800" u="none" cap="none" strike="noStrike">
                <a:solidFill>
                  <a:srgbClr val="000000"/>
                </a:solidFill>
                <a:latin typeface="Calibri"/>
                <a:ea typeface="Calibri"/>
                <a:cs typeface="Calibri"/>
                <a:sym typeface="Calibri"/>
              </a:rPr>
              <a:t>s held</a:t>
            </a:r>
            <a:endParaRPr b="0" i="0" sz="3600" u="none" cap="none" strike="noStrike">
              <a:solidFill>
                <a:schemeClr val="dk1"/>
              </a:solidFill>
              <a:latin typeface="Calibri"/>
              <a:ea typeface="Calibri"/>
              <a:cs typeface="Calibri"/>
              <a:sym typeface="Calibri"/>
            </a:endParaRPr>
          </a:p>
        </p:txBody>
      </p:sp>
      <p:cxnSp>
        <p:nvCxnSpPr>
          <p:cNvPr id="991" name="Google Shape;991;g365ad869b3a_0_1472"/>
          <p:cNvCxnSpPr/>
          <p:nvPr/>
        </p:nvCxnSpPr>
        <p:spPr>
          <a:xfrm>
            <a:off x="7244529" y="3754085"/>
            <a:ext cx="4057800" cy="0"/>
          </a:xfrm>
          <a:prstGeom prst="straightConnector1">
            <a:avLst/>
          </a:prstGeom>
          <a:noFill/>
          <a:ln cap="flat" cmpd="sng" w="38100">
            <a:solidFill>
              <a:schemeClr val="accent6"/>
            </a:solidFill>
            <a:prstDash val="solid"/>
            <a:round/>
            <a:headEnd len="sm" w="sm" type="none"/>
            <a:tailEnd len="sm" w="sm" type="none"/>
          </a:ln>
          <a:effectLst>
            <a:outerShdw blurRad="40000" rotWithShape="0" dir="5400000" dist="23000">
              <a:srgbClr val="000000">
                <a:alpha val="34510"/>
              </a:srgbClr>
            </a:outerShdw>
          </a:effectLst>
        </p:spPr>
      </p:cxnSp>
    </p:spTree>
  </p:cSld>
  <p:clrMapOvr>
    <a:masterClrMapping/>
  </p:clrMapOvr>
  <mc:AlternateContent>
    <mc:Choice Requires="p14">
      <p:transition spd="slow" p14:dur="700">
        <p:fade/>
      </p:transition>
    </mc:Choice>
    <mc:Fallback>
      <p:transition spd="slow">
        <p:fade/>
      </p:transition>
    </mc:Fallback>
  </mc:AlternateContent>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5" name="Shape 995"/>
        <p:cNvGrpSpPr/>
        <p:nvPr/>
      </p:nvGrpSpPr>
      <p:grpSpPr>
        <a:xfrm>
          <a:off x="0" y="0"/>
          <a:ext cx="0" cy="0"/>
          <a:chOff x="0" y="0"/>
          <a:chExt cx="0" cy="0"/>
        </a:xfrm>
      </p:grpSpPr>
      <p:sp>
        <p:nvSpPr>
          <p:cNvPr id="996" name="Google Shape;996;g365ad869b3a_0_1481"/>
          <p:cNvSpPr txBox="1"/>
          <p:nvPr>
            <p:ph type="title"/>
          </p:nvPr>
        </p:nvSpPr>
        <p:spPr>
          <a:xfrm>
            <a:off x="1066800" y="3047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Resolution Sessions (Indicator 15)</a:t>
            </a:r>
            <a:endParaRPr/>
          </a:p>
        </p:txBody>
      </p:sp>
      <p:sp>
        <p:nvSpPr>
          <p:cNvPr id="997" name="Google Shape;997;g365ad869b3a_0_1481"/>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998" name="Google Shape;998;g365ad869b3a_0_1481"/>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999" name="Google Shape;999;g365ad869b3a_0_1481"/>
          <p:cNvSpPr txBox="1"/>
          <p:nvPr/>
        </p:nvSpPr>
        <p:spPr>
          <a:xfrm>
            <a:off x="8036424" y="2145590"/>
            <a:ext cx="3666000" cy="738900"/>
          </a:xfrm>
          <a:prstGeom prst="rect">
            <a:avLst/>
          </a:prstGeom>
          <a:solidFill>
            <a:schemeClr val="lt1"/>
          </a:solidFill>
          <a:ln cap="flat" cmpd="sng" w="25400">
            <a:solidFill>
              <a:schemeClr val="accent4"/>
            </a:solidFill>
            <a:prstDash val="solid"/>
            <a:round/>
            <a:headEnd len="sm" w="sm" type="none"/>
            <a:tailEnd len="sm" w="sm" type="none"/>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rgbClr val="000000"/>
              </a:buClr>
              <a:buSzPts val="1400"/>
              <a:buFont typeface="Noto Sans Symbols"/>
              <a:buChar char="▪"/>
            </a:pPr>
            <a:r>
              <a:rPr b="0" i="0" lang="en-US" sz="1400" u="none" cap="none" strike="noStrike">
                <a:solidFill>
                  <a:schemeClr val="dk1"/>
                </a:solidFill>
                <a:latin typeface="Calibri"/>
                <a:ea typeface="Calibri"/>
                <a:cs typeface="Calibri"/>
                <a:sym typeface="Calibri"/>
              </a:rPr>
              <a:t>The State is not required to establish baseline or targets if the number of resolution sessions is less than 10. </a:t>
            </a:r>
            <a:endParaRPr b="0" i="0" sz="1400" u="none" cap="none" strike="noStrike">
              <a:solidFill>
                <a:schemeClr val="dk1"/>
              </a:solidFill>
              <a:latin typeface="Calibri"/>
              <a:ea typeface="Calibri"/>
              <a:cs typeface="Calibri"/>
              <a:sym typeface="Calibri"/>
            </a:endParaRPr>
          </a:p>
        </p:txBody>
      </p:sp>
      <p:pic>
        <p:nvPicPr>
          <p:cNvPr id="1000" name="Google Shape;1000;g365ad869b3a_0_1481" title="Chart"/>
          <p:cNvPicPr preferRelativeResize="0"/>
          <p:nvPr/>
        </p:nvPicPr>
        <p:blipFill>
          <a:blip r:embed="rId3">
            <a:alphaModFix/>
          </a:blip>
          <a:stretch>
            <a:fillRect/>
          </a:stretch>
        </p:blipFill>
        <p:spPr>
          <a:xfrm>
            <a:off x="323625" y="1706870"/>
            <a:ext cx="7533796" cy="4668129"/>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4" name="Shape 1004"/>
        <p:cNvGrpSpPr/>
        <p:nvPr/>
      </p:nvGrpSpPr>
      <p:grpSpPr>
        <a:xfrm>
          <a:off x="0" y="0"/>
          <a:ext cx="0" cy="0"/>
          <a:chOff x="0" y="0"/>
          <a:chExt cx="0" cy="0"/>
        </a:xfrm>
      </p:grpSpPr>
      <p:sp>
        <p:nvSpPr>
          <p:cNvPr id="1005" name="Google Shape;1005;g365ad869b3a_0_1489"/>
          <p:cNvSpPr/>
          <p:nvPr/>
        </p:nvSpPr>
        <p:spPr>
          <a:xfrm>
            <a:off x="7063425" y="1964500"/>
            <a:ext cx="4629300" cy="1828800"/>
          </a:xfrm>
          <a:prstGeom prst="roundRect">
            <a:avLst>
              <a:gd fmla="val 16667" name="adj"/>
            </a:avLst>
          </a:prstGeom>
          <a:solidFill>
            <a:srgbClr val="FCE5CD"/>
          </a:solidFill>
          <a:ln cap="flat" cmpd="sng" w="9525">
            <a:solidFill>
              <a:schemeClr val="dk2"/>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1006" name="Google Shape;1006;g365ad869b3a_0_1489"/>
          <p:cNvSpPr/>
          <p:nvPr/>
        </p:nvSpPr>
        <p:spPr>
          <a:xfrm>
            <a:off x="548325" y="1862900"/>
            <a:ext cx="5956200" cy="3352800"/>
          </a:xfrm>
          <a:prstGeom prst="roundRect">
            <a:avLst>
              <a:gd fmla="val 16667" name="adj"/>
            </a:avLst>
          </a:prstGeom>
          <a:solidFill>
            <a:srgbClr val="FCE5CD"/>
          </a:solidFill>
          <a:ln cap="flat" cmpd="sng" w="9525">
            <a:solidFill>
              <a:schemeClr val="dk2"/>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1007" name="Google Shape;1007;g365ad869b3a_0_1489"/>
          <p:cNvSpPr txBox="1"/>
          <p:nvPr>
            <p:ph type="title"/>
          </p:nvPr>
        </p:nvSpPr>
        <p:spPr>
          <a:xfrm>
            <a:off x="1066800" y="-124084"/>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Mediation Sessions (Indicator 16)</a:t>
            </a:r>
            <a:endParaRPr/>
          </a:p>
        </p:txBody>
      </p:sp>
      <p:sp>
        <p:nvSpPr>
          <p:cNvPr id="1008" name="Google Shape;1008;g365ad869b3a_0_1489"/>
          <p:cNvSpPr txBox="1"/>
          <p:nvPr>
            <p:ph idx="1" type="body"/>
          </p:nvPr>
        </p:nvSpPr>
        <p:spPr>
          <a:xfrm>
            <a:off x="779975" y="2031600"/>
            <a:ext cx="5653500" cy="43434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800"/>
              </a:spcBef>
              <a:spcAft>
                <a:spcPts val="0"/>
              </a:spcAft>
              <a:buSzPts val="1800"/>
              <a:buNone/>
            </a:pPr>
            <a:r>
              <a:rPr lang="en-US" sz="2400">
                <a:latin typeface="Calibri"/>
                <a:ea typeface="Calibri"/>
                <a:cs typeface="Calibri"/>
                <a:sym typeface="Calibri"/>
              </a:rPr>
              <a:t>Percent of mediations held that resulted in mediation agreements. </a:t>
            </a:r>
            <a:endParaRPr/>
          </a:p>
          <a:p>
            <a:pPr indent="-342900" lvl="0" marL="457200" rtl="0" algn="l">
              <a:lnSpc>
                <a:spcPct val="90000"/>
              </a:lnSpc>
              <a:spcBef>
                <a:spcPts val="1800"/>
              </a:spcBef>
              <a:spcAft>
                <a:spcPts val="0"/>
              </a:spcAft>
              <a:buClr>
                <a:srgbClr val="3A3D4B"/>
              </a:buClr>
              <a:buSzPts val="1800"/>
              <a:buChar char="•"/>
            </a:pPr>
            <a:r>
              <a:rPr lang="en-US"/>
              <a:t>Targets are set in a range:</a:t>
            </a:r>
            <a:endParaRPr/>
          </a:p>
          <a:p>
            <a:pPr indent="0" lvl="1" marL="274320" rtl="0" algn="l">
              <a:lnSpc>
                <a:spcPct val="90000"/>
              </a:lnSpc>
              <a:spcBef>
                <a:spcPts val="1000"/>
              </a:spcBef>
              <a:spcAft>
                <a:spcPts val="0"/>
              </a:spcAft>
              <a:buSzPts val="1800"/>
              <a:buNone/>
            </a:pPr>
            <a:r>
              <a:rPr lang="en-US"/>
              <a:t>Low - High</a:t>
            </a:r>
            <a:endParaRPr/>
          </a:p>
          <a:p>
            <a:pPr indent="-342900" lvl="0" marL="457200" rtl="0" algn="l">
              <a:lnSpc>
                <a:spcPct val="90000"/>
              </a:lnSpc>
              <a:spcBef>
                <a:spcPts val="1800"/>
              </a:spcBef>
              <a:spcAft>
                <a:spcPts val="0"/>
              </a:spcAft>
              <a:buClr>
                <a:srgbClr val="3A3D4B"/>
              </a:buClr>
              <a:buSzPts val="1800"/>
              <a:buChar char="•"/>
            </a:pPr>
            <a:r>
              <a:rPr lang="en-US"/>
              <a:t>New Targets set for FFY 2020-FFY 2025:</a:t>
            </a:r>
            <a:endParaRPr/>
          </a:p>
          <a:p>
            <a:pPr indent="0" lvl="1" marL="320040" rtl="0" algn="l">
              <a:lnSpc>
                <a:spcPct val="90000"/>
              </a:lnSpc>
              <a:spcBef>
                <a:spcPts val="1000"/>
              </a:spcBef>
              <a:spcAft>
                <a:spcPts val="0"/>
              </a:spcAft>
              <a:buSzPts val="1800"/>
              <a:buNone/>
            </a:pPr>
            <a:r>
              <a:rPr lang="en-US"/>
              <a:t>Low:  70.0%  -  High: 80.0%</a:t>
            </a:r>
            <a:endParaRPr/>
          </a:p>
          <a:p>
            <a:pPr indent="-228600" lvl="0" marL="457200" rtl="0" algn="l">
              <a:lnSpc>
                <a:spcPct val="90000"/>
              </a:lnSpc>
              <a:spcBef>
                <a:spcPts val="1800"/>
              </a:spcBef>
              <a:spcAft>
                <a:spcPts val="0"/>
              </a:spcAft>
              <a:buClr>
                <a:srgbClr val="3A3D4B"/>
              </a:buClr>
              <a:buSzPts val="1800"/>
              <a:buNone/>
            </a:pPr>
            <a:r>
              <a:t/>
            </a:r>
            <a:endParaRPr/>
          </a:p>
        </p:txBody>
      </p:sp>
      <p:sp>
        <p:nvSpPr>
          <p:cNvPr id="1009" name="Google Shape;1009;g365ad869b3a_0_1489"/>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010" name="Google Shape;1010;g365ad869b3a_0_1489"/>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011" name="Google Shape;1011;g365ad869b3a_0_1489"/>
          <p:cNvSpPr txBox="1"/>
          <p:nvPr/>
        </p:nvSpPr>
        <p:spPr>
          <a:xfrm>
            <a:off x="7029450" y="1828800"/>
            <a:ext cx="4629300" cy="224760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1800"/>
              </a:spcBef>
              <a:spcAft>
                <a:spcPts val="0"/>
              </a:spcAft>
              <a:buClr>
                <a:srgbClr val="000000"/>
              </a:buClr>
              <a:buSzPts val="1800"/>
              <a:buFont typeface="Arial"/>
              <a:buNone/>
            </a:pPr>
            <a:r>
              <a:t/>
            </a:r>
            <a:endParaRPr sz="1800">
              <a:latin typeface="Calibri"/>
              <a:ea typeface="Calibri"/>
              <a:cs typeface="Calibri"/>
              <a:sym typeface="Calibri"/>
            </a:endParaRPr>
          </a:p>
          <a:p>
            <a:pPr indent="0" lvl="0" marL="0" marR="0" rtl="0" algn="ctr">
              <a:lnSpc>
                <a:spcPct val="90000"/>
              </a:lnSpc>
              <a:spcBef>
                <a:spcPts val="1800"/>
              </a:spcBef>
              <a:spcAft>
                <a:spcPts val="0"/>
              </a:spcAft>
              <a:buClr>
                <a:srgbClr val="000000"/>
              </a:buClr>
              <a:buSzPts val="1800"/>
              <a:buFont typeface="Arial"/>
              <a:buNone/>
            </a:pPr>
            <a:r>
              <a:rPr b="0" i="0" lang="en-US" sz="1800" u="none" cap="none" strike="noStrike">
                <a:solidFill>
                  <a:srgbClr val="000000"/>
                </a:solidFill>
                <a:latin typeface="Calibri"/>
                <a:ea typeface="Calibri"/>
                <a:cs typeface="Calibri"/>
                <a:sym typeface="Calibri"/>
              </a:rPr>
              <a:t>Number </a:t>
            </a:r>
            <a:r>
              <a:rPr lang="en-US" sz="1800">
                <a:latin typeface="Calibri"/>
                <a:ea typeface="Calibri"/>
                <a:cs typeface="Calibri"/>
                <a:sym typeface="Calibri"/>
              </a:rPr>
              <a:t>mediation</a:t>
            </a:r>
            <a:r>
              <a:rPr b="0" i="0" lang="en-US" sz="1800" u="none" cap="none" strike="noStrike">
                <a:solidFill>
                  <a:srgbClr val="000000"/>
                </a:solidFill>
                <a:latin typeface="Calibri"/>
                <a:ea typeface="Calibri"/>
                <a:cs typeface="Calibri"/>
                <a:sym typeface="Calibri"/>
              </a:rPr>
              <a:t> sessions resolved through settlement agreements</a:t>
            </a:r>
            <a:endParaRPr b="0" i="0" sz="1800" u="none" cap="none" strike="noStrike">
              <a:solidFill>
                <a:srgbClr val="000000"/>
              </a:solidFill>
              <a:latin typeface="Calibri"/>
              <a:ea typeface="Calibri"/>
              <a:cs typeface="Calibri"/>
              <a:sym typeface="Calibri"/>
            </a:endParaRPr>
          </a:p>
          <a:p>
            <a:pPr indent="0" lvl="0" marL="0" marR="0" rtl="0" algn="ctr">
              <a:lnSpc>
                <a:spcPct val="90000"/>
              </a:lnSpc>
              <a:spcBef>
                <a:spcPts val="1800"/>
              </a:spcBef>
              <a:spcAft>
                <a:spcPts val="0"/>
              </a:spcAft>
              <a:buClr>
                <a:srgbClr val="000000"/>
              </a:buClr>
              <a:buSzPts val="1800"/>
              <a:buFont typeface="Arial"/>
              <a:buNone/>
            </a:pPr>
            <a:r>
              <a:rPr b="0" i="0" lang="en-US" sz="1800" u="none" cap="none" strike="noStrike">
                <a:solidFill>
                  <a:srgbClr val="000000"/>
                </a:solidFill>
                <a:latin typeface="Calibri"/>
                <a:ea typeface="Calibri"/>
                <a:cs typeface="Calibri"/>
                <a:sym typeface="Calibri"/>
              </a:rPr>
              <a:t>Number of </a:t>
            </a:r>
            <a:r>
              <a:rPr lang="en-US" sz="1800">
                <a:latin typeface="Calibri"/>
                <a:ea typeface="Calibri"/>
                <a:cs typeface="Calibri"/>
                <a:sym typeface="Calibri"/>
              </a:rPr>
              <a:t>mediation</a:t>
            </a:r>
            <a:r>
              <a:rPr b="0" i="0" lang="en-US" sz="1800" u="none" cap="none" strike="noStrike">
                <a:solidFill>
                  <a:srgbClr val="000000"/>
                </a:solidFill>
                <a:latin typeface="Calibri"/>
                <a:ea typeface="Calibri"/>
                <a:cs typeface="Calibri"/>
                <a:sym typeface="Calibri"/>
              </a:rPr>
              <a:t> sessions</a:t>
            </a:r>
            <a:endParaRPr b="0" i="0" sz="3600" u="none" cap="none" strike="noStrike">
              <a:solidFill>
                <a:schemeClr val="dk1"/>
              </a:solidFill>
              <a:latin typeface="Calibri"/>
              <a:ea typeface="Calibri"/>
              <a:cs typeface="Calibri"/>
              <a:sym typeface="Calibri"/>
            </a:endParaRPr>
          </a:p>
        </p:txBody>
      </p:sp>
      <p:cxnSp>
        <p:nvCxnSpPr>
          <p:cNvPr id="1012" name="Google Shape;1012;g365ad869b3a_0_1489"/>
          <p:cNvCxnSpPr/>
          <p:nvPr/>
        </p:nvCxnSpPr>
        <p:spPr>
          <a:xfrm>
            <a:off x="7315200" y="3026961"/>
            <a:ext cx="4057800" cy="0"/>
          </a:xfrm>
          <a:prstGeom prst="straightConnector1">
            <a:avLst/>
          </a:prstGeom>
          <a:noFill/>
          <a:ln cap="flat" cmpd="sng" w="38100">
            <a:solidFill>
              <a:schemeClr val="accent6"/>
            </a:solidFill>
            <a:prstDash val="solid"/>
            <a:round/>
            <a:headEnd len="sm" w="sm" type="none"/>
            <a:tailEnd len="sm" w="sm" type="none"/>
          </a:ln>
          <a:effectLst>
            <a:outerShdw blurRad="40000" rotWithShape="0" dir="5400000" dist="23000">
              <a:srgbClr val="000000">
                <a:alpha val="34510"/>
              </a:srgbClr>
            </a:outerShdw>
          </a:effectLst>
        </p:spPr>
      </p:cxnSp>
    </p:spTree>
  </p:cSld>
  <p:clrMapOvr>
    <a:masterClrMapping/>
  </p:clrMapOvr>
  <mc:AlternateContent>
    <mc:Choice Requires="p14">
      <p:transition spd="slow" p14:dur="700">
        <p:fade/>
      </p:transition>
    </mc:Choice>
    <mc:Fallback>
      <p:transition spd="slow">
        <p:fade/>
      </p:transition>
    </mc:Fallback>
  </mc:AlternateContent>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6" name="Shape 1016"/>
        <p:cNvGrpSpPr/>
        <p:nvPr/>
      </p:nvGrpSpPr>
      <p:grpSpPr>
        <a:xfrm>
          <a:off x="0" y="0"/>
          <a:ext cx="0" cy="0"/>
          <a:chOff x="0" y="0"/>
          <a:chExt cx="0" cy="0"/>
        </a:xfrm>
      </p:grpSpPr>
      <p:sp>
        <p:nvSpPr>
          <p:cNvPr id="1017" name="Google Shape;1017;g365ad869b3a_0_1498"/>
          <p:cNvSpPr txBox="1"/>
          <p:nvPr>
            <p:ph type="title"/>
          </p:nvPr>
        </p:nvSpPr>
        <p:spPr>
          <a:xfrm>
            <a:off x="1066800" y="77204"/>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Mediations (Indicator 16)</a:t>
            </a:r>
            <a:endParaRPr/>
          </a:p>
        </p:txBody>
      </p:sp>
      <p:sp>
        <p:nvSpPr>
          <p:cNvPr id="1018" name="Google Shape;1018;g365ad869b3a_0_1498"/>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019" name="Google Shape;1019;g365ad869b3a_0_1498"/>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1020" name="Google Shape;1020;g365ad869b3a_0_1498" title="Chart"/>
          <p:cNvPicPr preferRelativeResize="0"/>
          <p:nvPr/>
        </p:nvPicPr>
        <p:blipFill>
          <a:blip r:embed="rId3">
            <a:alphaModFix/>
          </a:blip>
          <a:stretch>
            <a:fillRect/>
          </a:stretch>
        </p:blipFill>
        <p:spPr>
          <a:xfrm>
            <a:off x="422750" y="1673304"/>
            <a:ext cx="7468036" cy="4625790"/>
          </a:xfrm>
          <a:prstGeom prst="rect">
            <a:avLst/>
          </a:prstGeom>
          <a:noFill/>
          <a:ln>
            <a:noFill/>
          </a:ln>
          <a:effectLst>
            <a:outerShdw blurRad="57150" rotWithShape="0" algn="bl" dir="5400000" dist="19050">
              <a:srgbClr val="000000">
                <a:alpha val="50000"/>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9" name="Shape 349"/>
        <p:cNvGrpSpPr/>
        <p:nvPr/>
      </p:nvGrpSpPr>
      <p:grpSpPr>
        <a:xfrm>
          <a:off x="0" y="0"/>
          <a:ext cx="0" cy="0"/>
          <a:chOff x="0" y="0"/>
          <a:chExt cx="0" cy="0"/>
        </a:xfrm>
      </p:grpSpPr>
      <p:sp>
        <p:nvSpPr>
          <p:cNvPr id="350" name="Google Shape;350;g365ad869b3a_0_183"/>
          <p:cNvSpPr/>
          <p:nvPr/>
        </p:nvSpPr>
        <p:spPr>
          <a:xfrm>
            <a:off x="797225" y="1715875"/>
            <a:ext cx="10684500" cy="4715700"/>
          </a:xfrm>
          <a:prstGeom prst="roundRect">
            <a:avLst>
              <a:gd fmla="val 16667" name="adj"/>
            </a:avLst>
          </a:prstGeom>
          <a:solidFill>
            <a:srgbClr val="FCE5CD"/>
          </a:solidFill>
          <a:ln cap="flat" cmpd="sng" w="9525">
            <a:solidFill>
              <a:schemeClr val="dk2"/>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351" name="Google Shape;351;g365ad869b3a_0_183"/>
          <p:cNvSpPr txBox="1"/>
          <p:nvPr>
            <p:ph type="title"/>
          </p:nvPr>
        </p:nvSpPr>
        <p:spPr>
          <a:xfrm>
            <a:off x="918519" y="57708"/>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Today’s Agenda</a:t>
            </a:r>
            <a:endParaRPr/>
          </a:p>
        </p:txBody>
      </p:sp>
      <p:sp>
        <p:nvSpPr>
          <p:cNvPr id="352" name="Google Shape;352;g365ad869b3a_0_183"/>
          <p:cNvSpPr txBox="1"/>
          <p:nvPr>
            <p:ph idx="4294967295"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353" name="Google Shape;353;g365ad869b3a_0_183"/>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54" name="Google Shape;354;g365ad869b3a_0_183"/>
          <p:cNvSpPr txBox="1"/>
          <p:nvPr>
            <p:ph idx="1" type="body"/>
          </p:nvPr>
        </p:nvSpPr>
        <p:spPr>
          <a:xfrm>
            <a:off x="1053250" y="1429303"/>
            <a:ext cx="10709100" cy="4659000"/>
          </a:xfrm>
          <a:prstGeom prst="rect">
            <a:avLst/>
          </a:prstGeom>
          <a:noFill/>
          <a:ln>
            <a:noFill/>
          </a:ln>
        </p:spPr>
        <p:txBody>
          <a:bodyPr anchorCtr="0" anchor="t" bIns="45700" lIns="91425" spcFirstLastPara="1" rIns="91425" wrap="square" tIns="45700">
            <a:normAutofit fontScale="25000" lnSpcReduction="20000"/>
          </a:bodyPr>
          <a:lstStyle/>
          <a:p>
            <a:pPr indent="0" lvl="0" marL="114300" rtl="0" algn="l">
              <a:lnSpc>
                <a:spcPct val="90000"/>
              </a:lnSpc>
              <a:spcBef>
                <a:spcPts val="1800"/>
              </a:spcBef>
              <a:spcAft>
                <a:spcPts val="0"/>
              </a:spcAft>
              <a:buClr>
                <a:srgbClr val="3A3D4B"/>
              </a:buClr>
              <a:buSzPct val="81080"/>
              <a:buNone/>
            </a:pPr>
            <a:r>
              <a:t/>
            </a:r>
            <a:endParaRPr/>
          </a:p>
          <a:p>
            <a:pPr indent="0" lvl="0" marL="114300" rtl="0" algn="l">
              <a:lnSpc>
                <a:spcPct val="90000"/>
              </a:lnSpc>
              <a:spcBef>
                <a:spcPts val="1800"/>
              </a:spcBef>
              <a:spcAft>
                <a:spcPts val="0"/>
              </a:spcAft>
              <a:buClr>
                <a:srgbClr val="3A3D4B"/>
              </a:buClr>
              <a:buSzPts val="486"/>
              <a:buNone/>
            </a:pPr>
            <a:r>
              <a:rPr b="1" lang="en-US" sz="9128"/>
              <a:t>Review Data and receive Stakeholder Feedback on each area below:</a:t>
            </a:r>
            <a:endParaRPr b="1" sz="9128"/>
          </a:p>
          <a:p>
            <a:pPr indent="0" lvl="0" marL="114300" rtl="0" algn="l">
              <a:lnSpc>
                <a:spcPct val="90000"/>
              </a:lnSpc>
              <a:spcBef>
                <a:spcPts val="1800"/>
              </a:spcBef>
              <a:spcAft>
                <a:spcPts val="0"/>
              </a:spcAft>
              <a:buClr>
                <a:srgbClr val="3A3D4B"/>
              </a:buClr>
              <a:buSzPts val="486"/>
              <a:buNone/>
            </a:pPr>
            <a:r>
              <a:t/>
            </a:r>
            <a:endParaRPr b="1" sz="9128"/>
          </a:p>
          <a:p>
            <a:pPr indent="-374135" lvl="0" marL="457200" rtl="0" algn="l">
              <a:lnSpc>
                <a:spcPct val="100000"/>
              </a:lnSpc>
              <a:spcBef>
                <a:spcPts val="0"/>
              </a:spcBef>
              <a:spcAft>
                <a:spcPts val="0"/>
              </a:spcAft>
              <a:buClr>
                <a:srgbClr val="3A3D4B"/>
              </a:buClr>
              <a:buSzPct val="100000"/>
              <a:buChar char="•"/>
            </a:pPr>
            <a:r>
              <a:rPr lang="en-US" sz="8000"/>
              <a:t>Graduation, Dropout and Post-School Outcomes – Lizana (Liz) Schweiger</a:t>
            </a:r>
            <a:endParaRPr sz="8000"/>
          </a:p>
          <a:p>
            <a:pPr indent="-355600" lvl="1" marL="914400" rtl="0" algn="l">
              <a:lnSpc>
                <a:spcPct val="100000"/>
              </a:lnSpc>
              <a:spcBef>
                <a:spcPts val="0"/>
              </a:spcBef>
              <a:spcAft>
                <a:spcPts val="0"/>
              </a:spcAft>
              <a:buSzPct val="100000"/>
              <a:buChar char="•"/>
            </a:pPr>
            <a:r>
              <a:rPr lang="en-US" sz="8000"/>
              <a:t>Feedback </a:t>
            </a:r>
            <a:endParaRPr sz="8000"/>
          </a:p>
          <a:p>
            <a:pPr indent="0" lvl="0" marL="914400" rtl="0" algn="l">
              <a:lnSpc>
                <a:spcPct val="100000"/>
              </a:lnSpc>
              <a:spcBef>
                <a:spcPts val="0"/>
              </a:spcBef>
              <a:spcAft>
                <a:spcPts val="0"/>
              </a:spcAft>
              <a:buNone/>
            </a:pPr>
            <a:r>
              <a:t/>
            </a:r>
            <a:endParaRPr sz="8000"/>
          </a:p>
          <a:p>
            <a:pPr indent="-374135" lvl="0" marL="457200" rtl="0" algn="l">
              <a:lnSpc>
                <a:spcPct val="100000"/>
              </a:lnSpc>
              <a:spcBef>
                <a:spcPts val="0"/>
              </a:spcBef>
              <a:spcAft>
                <a:spcPts val="0"/>
              </a:spcAft>
              <a:buClr>
                <a:srgbClr val="3A3D4B"/>
              </a:buClr>
              <a:buSzPct val="100000"/>
              <a:buChar char="•"/>
            </a:pPr>
            <a:r>
              <a:rPr lang="en-US" sz="8000"/>
              <a:t>Assessment Participation and Outcomes and Learning Environments (Ages 5 in Kinder to </a:t>
            </a:r>
            <a:r>
              <a:rPr lang="en-US" sz="8000">
                <a:extLst>
                  <a:ext uri="http://customooxmlschemas.google.com/">
                    <go:slidesCustomData xmlns:go="http://customooxmlschemas.google.com/" textRoundtripDataId="0"/>
                  </a:ext>
                </a:extLst>
              </a:rPr>
              <a:t>21</a:t>
            </a:r>
            <a:r>
              <a:rPr lang="en-US" sz="8000"/>
              <a:t>) – Trudy</a:t>
            </a:r>
            <a:endParaRPr sz="8000"/>
          </a:p>
          <a:p>
            <a:pPr indent="-355600" lvl="1" marL="914400" rtl="0" algn="l">
              <a:lnSpc>
                <a:spcPct val="100000"/>
              </a:lnSpc>
              <a:spcBef>
                <a:spcPts val="0"/>
              </a:spcBef>
              <a:spcAft>
                <a:spcPts val="0"/>
              </a:spcAft>
              <a:buSzPct val="100000"/>
              <a:buChar char="•"/>
            </a:pPr>
            <a:r>
              <a:rPr lang="en-US" sz="8000"/>
              <a:t>Feedback </a:t>
            </a:r>
            <a:endParaRPr sz="8000"/>
          </a:p>
          <a:p>
            <a:pPr indent="0" lvl="0" marL="914400" rtl="0" algn="l">
              <a:lnSpc>
                <a:spcPct val="100000"/>
              </a:lnSpc>
              <a:spcBef>
                <a:spcPts val="0"/>
              </a:spcBef>
              <a:spcAft>
                <a:spcPts val="0"/>
              </a:spcAft>
              <a:buNone/>
            </a:pPr>
            <a:r>
              <a:t/>
            </a:r>
            <a:endParaRPr sz="8000"/>
          </a:p>
          <a:p>
            <a:pPr indent="-374135" lvl="0" marL="457200" rtl="0" algn="l">
              <a:lnSpc>
                <a:spcPct val="100000"/>
              </a:lnSpc>
              <a:spcBef>
                <a:spcPts val="0"/>
              </a:spcBef>
              <a:spcAft>
                <a:spcPts val="0"/>
              </a:spcAft>
              <a:buClr>
                <a:srgbClr val="3A3D4B"/>
              </a:buClr>
              <a:buSzPct val="100000"/>
              <a:buChar char="•"/>
            </a:pPr>
            <a:r>
              <a:rPr lang="en-US" sz="8000"/>
              <a:t>Preschool Learning Environments, Preschool Outcomes (Ages 3-5 in Preschool) and Parent Involvement – Tammy Burkett</a:t>
            </a:r>
            <a:endParaRPr sz="8000"/>
          </a:p>
          <a:p>
            <a:pPr indent="-355600" lvl="1" marL="914400" rtl="0" algn="l">
              <a:lnSpc>
                <a:spcPct val="100000"/>
              </a:lnSpc>
              <a:spcBef>
                <a:spcPts val="0"/>
              </a:spcBef>
              <a:spcAft>
                <a:spcPts val="0"/>
              </a:spcAft>
              <a:buSzPct val="100000"/>
              <a:buChar char="•"/>
            </a:pPr>
            <a:r>
              <a:rPr lang="en-US" sz="8000"/>
              <a:t>Feedback </a:t>
            </a:r>
            <a:endParaRPr sz="8000"/>
          </a:p>
          <a:p>
            <a:pPr indent="0" lvl="0" marL="914400" rtl="0" algn="l">
              <a:lnSpc>
                <a:spcPct val="100000"/>
              </a:lnSpc>
              <a:spcBef>
                <a:spcPts val="0"/>
              </a:spcBef>
              <a:spcAft>
                <a:spcPts val="0"/>
              </a:spcAft>
              <a:buNone/>
            </a:pPr>
            <a:r>
              <a:t/>
            </a:r>
            <a:endParaRPr sz="8000"/>
          </a:p>
          <a:p>
            <a:pPr indent="-374135" lvl="0" marL="457200" rtl="0" algn="l">
              <a:lnSpc>
                <a:spcPct val="100000"/>
              </a:lnSpc>
              <a:spcBef>
                <a:spcPts val="0"/>
              </a:spcBef>
              <a:spcAft>
                <a:spcPts val="0"/>
              </a:spcAft>
              <a:buClr>
                <a:srgbClr val="3A3D4B"/>
              </a:buClr>
              <a:buSzPct val="100000"/>
              <a:buChar char="•"/>
            </a:pPr>
            <a:r>
              <a:rPr lang="en-US" sz="8000"/>
              <a:t>Suspensions/Expulsions – Tammy Burkett </a:t>
            </a:r>
            <a:endParaRPr sz="8000"/>
          </a:p>
          <a:p>
            <a:pPr indent="-355600" lvl="1" marL="914400" rtl="0" algn="l">
              <a:lnSpc>
                <a:spcPct val="100000"/>
              </a:lnSpc>
              <a:spcBef>
                <a:spcPts val="0"/>
              </a:spcBef>
              <a:spcAft>
                <a:spcPts val="0"/>
              </a:spcAft>
              <a:buSzPct val="100000"/>
              <a:buChar char="•"/>
            </a:pPr>
            <a:r>
              <a:rPr lang="en-US" sz="8000"/>
              <a:t>Feedback </a:t>
            </a:r>
            <a:endParaRPr sz="8000"/>
          </a:p>
          <a:p>
            <a:pPr indent="0" lvl="0" marL="914400" rtl="0" algn="l">
              <a:lnSpc>
                <a:spcPct val="100000"/>
              </a:lnSpc>
              <a:spcBef>
                <a:spcPts val="0"/>
              </a:spcBef>
              <a:spcAft>
                <a:spcPts val="0"/>
              </a:spcAft>
              <a:buNone/>
            </a:pPr>
            <a:r>
              <a:t/>
            </a:r>
            <a:endParaRPr sz="8000"/>
          </a:p>
          <a:p>
            <a:pPr indent="-374135" lvl="0" marL="457200" rtl="0" algn="l">
              <a:lnSpc>
                <a:spcPct val="100000"/>
              </a:lnSpc>
              <a:spcBef>
                <a:spcPts val="0"/>
              </a:spcBef>
              <a:spcAft>
                <a:spcPts val="0"/>
              </a:spcAft>
              <a:buClr>
                <a:srgbClr val="3A3D4B"/>
              </a:buClr>
              <a:buSzPct val="100000"/>
              <a:buChar char="•"/>
            </a:pPr>
            <a:r>
              <a:rPr lang="en-US" sz="8000"/>
              <a:t>Resolution Sessions and Mediations – Natalie Campbell</a:t>
            </a:r>
            <a:endParaRPr sz="8000"/>
          </a:p>
          <a:p>
            <a:pPr indent="-355600" lvl="1" marL="914400" rtl="0" algn="l">
              <a:lnSpc>
                <a:spcPct val="100000"/>
              </a:lnSpc>
              <a:spcBef>
                <a:spcPts val="0"/>
              </a:spcBef>
              <a:spcAft>
                <a:spcPts val="0"/>
              </a:spcAft>
              <a:buSzPct val="100000"/>
              <a:buChar char="•"/>
            </a:pPr>
            <a:r>
              <a:rPr lang="en-US" sz="8000"/>
              <a:t>Final feedback </a:t>
            </a:r>
            <a:endParaRPr sz="8000"/>
          </a:p>
          <a:p>
            <a:pPr indent="0" lvl="0" marL="0" rtl="0" algn="l">
              <a:lnSpc>
                <a:spcPct val="90000"/>
              </a:lnSpc>
              <a:spcBef>
                <a:spcPts val="1800"/>
              </a:spcBef>
              <a:spcAft>
                <a:spcPts val="0"/>
              </a:spcAft>
              <a:buNone/>
            </a:pPr>
            <a:r>
              <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4" name="Shape 1024"/>
        <p:cNvGrpSpPr/>
        <p:nvPr/>
      </p:nvGrpSpPr>
      <p:grpSpPr>
        <a:xfrm>
          <a:off x="0" y="0"/>
          <a:ext cx="0" cy="0"/>
          <a:chOff x="0" y="0"/>
          <a:chExt cx="0" cy="0"/>
        </a:xfrm>
      </p:grpSpPr>
      <p:sp>
        <p:nvSpPr>
          <p:cNvPr id="1025" name="Google Shape;1025;g365ad869b3a_0_1523"/>
          <p:cNvSpPr txBox="1"/>
          <p:nvPr>
            <p:ph type="title"/>
          </p:nvPr>
        </p:nvSpPr>
        <p:spPr>
          <a:xfrm>
            <a:off x="1143000"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Final Reflections/ Q&amp;A</a:t>
            </a:r>
            <a:endParaRPr/>
          </a:p>
        </p:txBody>
      </p:sp>
      <p:sp>
        <p:nvSpPr>
          <p:cNvPr id="1026" name="Google Shape;1026;g365ad869b3a_0_1523"/>
          <p:cNvSpPr txBox="1"/>
          <p:nvPr>
            <p:ph idx="1" type="body"/>
          </p:nvPr>
        </p:nvSpPr>
        <p:spPr>
          <a:xfrm>
            <a:off x="980850" y="1842275"/>
            <a:ext cx="10382700" cy="4343400"/>
          </a:xfrm>
          <a:prstGeom prst="rect">
            <a:avLst/>
          </a:prstGeom>
          <a:noFill/>
          <a:ln>
            <a:noFill/>
          </a:ln>
        </p:spPr>
        <p:txBody>
          <a:bodyPr anchorCtr="0" anchor="t" bIns="45700" lIns="91425" spcFirstLastPara="1" rIns="91425" wrap="square" tIns="45700">
            <a:normAutofit fontScale="62500" lnSpcReduction="20000"/>
          </a:bodyPr>
          <a:lstStyle/>
          <a:p>
            <a:pPr indent="0" lvl="0" marL="0" rtl="0" algn="l">
              <a:lnSpc>
                <a:spcPct val="90000"/>
              </a:lnSpc>
              <a:spcBef>
                <a:spcPts val="1800"/>
              </a:spcBef>
              <a:spcAft>
                <a:spcPts val="0"/>
              </a:spcAft>
              <a:buNone/>
            </a:pPr>
            <a:r>
              <a:rPr lang="en-US" sz="2814"/>
              <a:t>Please take 10-15 Minutes to fill out any additional sections of the feedback form.</a:t>
            </a:r>
            <a:endParaRPr sz="2814"/>
          </a:p>
          <a:p>
            <a:pPr indent="0" lvl="0" marL="0" rtl="0" algn="l">
              <a:lnSpc>
                <a:spcPct val="90000"/>
              </a:lnSpc>
              <a:spcBef>
                <a:spcPts val="1800"/>
              </a:spcBef>
              <a:spcAft>
                <a:spcPts val="0"/>
              </a:spcAft>
              <a:buNone/>
            </a:pPr>
            <a:r>
              <a:rPr lang="en-US" sz="2814"/>
              <a:t>If you have any questions, that are unable to be answered today please contact:</a:t>
            </a:r>
            <a:endParaRPr sz="2814"/>
          </a:p>
          <a:p>
            <a:pPr indent="0" lvl="0" marL="0" rtl="0" algn="l">
              <a:lnSpc>
                <a:spcPct val="90000"/>
              </a:lnSpc>
              <a:spcBef>
                <a:spcPts val="1800"/>
              </a:spcBef>
              <a:spcAft>
                <a:spcPts val="0"/>
              </a:spcAft>
              <a:buNone/>
            </a:pPr>
            <a:r>
              <a:rPr b="1" lang="en-US" sz="2814" u="sng">
                <a:solidFill>
                  <a:srgbClr val="048A81"/>
                </a:solidFill>
                <a:hlinkClick r:id="rId3">
                  <a:extLst>
                    <a:ext uri="{A12FA001-AC4F-418D-AE19-62706E023703}">
                      <ahyp:hlinkClr val="tx"/>
                    </a:ext>
                  </a:extLst>
                </a:hlinkClick>
              </a:rPr>
              <a:t>Randall.Rapanut@ped.nm.gov</a:t>
            </a:r>
            <a:endParaRPr b="1" sz="2814">
              <a:solidFill>
                <a:srgbClr val="048A81"/>
              </a:solidFill>
            </a:endParaRPr>
          </a:p>
          <a:p>
            <a:pPr indent="0" lvl="0" marL="0" rtl="0" algn="l">
              <a:lnSpc>
                <a:spcPct val="90000"/>
              </a:lnSpc>
              <a:spcBef>
                <a:spcPts val="1800"/>
              </a:spcBef>
              <a:spcAft>
                <a:spcPts val="0"/>
              </a:spcAft>
              <a:buNone/>
            </a:pPr>
            <a:r>
              <a:rPr b="1" lang="en-US" sz="2814" u="sng">
                <a:solidFill>
                  <a:srgbClr val="048A81"/>
                </a:solidFill>
                <a:hlinkClick r:id="rId4">
                  <a:extLst>
                    <a:ext uri="{A12FA001-AC4F-418D-AE19-62706E023703}">
                      <ahyp:hlinkClr val="tx"/>
                    </a:ext>
                  </a:extLst>
                </a:hlinkClick>
              </a:rPr>
              <a:t>Tamara.Burkett@ped.nm.gov</a:t>
            </a:r>
            <a:endParaRPr b="1" sz="2814">
              <a:solidFill>
                <a:srgbClr val="048A81"/>
              </a:solidFill>
            </a:endParaRPr>
          </a:p>
          <a:p>
            <a:pPr indent="0" lvl="0" marL="0" rtl="0" algn="l">
              <a:lnSpc>
                <a:spcPct val="90000"/>
              </a:lnSpc>
              <a:spcBef>
                <a:spcPts val="1800"/>
              </a:spcBef>
              <a:spcAft>
                <a:spcPts val="0"/>
              </a:spcAft>
              <a:buNone/>
            </a:pPr>
            <a:r>
              <a:rPr b="1" lang="en-US" sz="2814" u="sng">
                <a:solidFill>
                  <a:srgbClr val="048A81"/>
                </a:solidFill>
                <a:hlinkClick r:id="rId5">
                  <a:extLst>
                    <a:ext uri="{A12FA001-AC4F-418D-AE19-62706E023703}">
                      <ahyp:hlinkClr val="tx"/>
                    </a:ext>
                  </a:extLst>
                </a:hlinkClick>
              </a:rPr>
              <a:t>Trudy.Cordova@ped.nm.gov</a:t>
            </a:r>
            <a:endParaRPr b="1" sz="2814">
              <a:solidFill>
                <a:srgbClr val="048A81"/>
              </a:solidFill>
            </a:endParaRPr>
          </a:p>
          <a:p>
            <a:pPr indent="0" lvl="0" marL="0" rtl="0" algn="l">
              <a:lnSpc>
                <a:spcPct val="90000"/>
              </a:lnSpc>
              <a:spcBef>
                <a:spcPts val="1800"/>
              </a:spcBef>
              <a:spcAft>
                <a:spcPts val="0"/>
              </a:spcAft>
              <a:buNone/>
            </a:pPr>
            <a:r>
              <a:rPr b="1" lang="en-US" sz="2814" u="sng">
                <a:solidFill>
                  <a:srgbClr val="048A81"/>
                </a:solidFill>
                <a:hlinkClick r:id="rId6">
                  <a:extLst>
                    <a:ext uri="{A12FA001-AC4F-418D-AE19-62706E023703}">
                      <ahyp:hlinkClr val="tx"/>
                    </a:ext>
                  </a:extLst>
                </a:hlinkClick>
              </a:rPr>
              <a:t>Liz.schweiger@ped.nm.gov</a:t>
            </a:r>
            <a:endParaRPr b="1" sz="2814">
              <a:solidFill>
                <a:srgbClr val="048A81"/>
              </a:solidFill>
            </a:endParaRPr>
          </a:p>
          <a:p>
            <a:pPr indent="0" lvl="0" marL="0" rtl="0" algn="l">
              <a:lnSpc>
                <a:spcPct val="90000"/>
              </a:lnSpc>
              <a:spcBef>
                <a:spcPts val="1800"/>
              </a:spcBef>
              <a:spcAft>
                <a:spcPts val="0"/>
              </a:spcAft>
              <a:buNone/>
            </a:pPr>
            <a:r>
              <a:t/>
            </a:r>
            <a:endParaRPr/>
          </a:p>
          <a:p>
            <a:pPr indent="-228600" lvl="1" marL="914400" rtl="0" algn="l">
              <a:lnSpc>
                <a:spcPct val="90000"/>
              </a:lnSpc>
              <a:spcBef>
                <a:spcPts val="1000"/>
              </a:spcBef>
              <a:spcAft>
                <a:spcPts val="0"/>
              </a:spcAft>
              <a:buSzPct val="104781"/>
              <a:buNone/>
            </a:pPr>
            <a:r>
              <a:rPr b="1" lang="en-US" sz="2748"/>
              <a:t>Thank You for Joining us Today!</a:t>
            </a:r>
            <a:endParaRPr b="1" sz="2748"/>
          </a:p>
          <a:p>
            <a:pPr indent="-228600" lvl="1" marL="914400" rtl="0" algn="l">
              <a:lnSpc>
                <a:spcPct val="90000"/>
              </a:lnSpc>
              <a:spcBef>
                <a:spcPts val="1000"/>
              </a:spcBef>
              <a:spcAft>
                <a:spcPts val="0"/>
              </a:spcAft>
              <a:buSzPct val="104781"/>
              <a:buNone/>
            </a:pPr>
            <a:r>
              <a:t/>
            </a:r>
            <a:endParaRPr b="1" sz="2748"/>
          </a:p>
          <a:p>
            <a:pPr indent="-228600" lvl="1" marL="914400" rtl="0" algn="l">
              <a:lnSpc>
                <a:spcPct val="90000"/>
              </a:lnSpc>
              <a:spcBef>
                <a:spcPts val="1000"/>
              </a:spcBef>
              <a:spcAft>
                <a:spcPts val="0"/>
              </a:spcAft>
              <a:buSzPct val="144000"/>
              <a:buNone/>
            </a:pPr>
            <a:r>
              <a:t/>
            </a:r>
            <a:endParaRPr/>
          </a:p>
          <a:p>
            <a:pPr indent="-228600" lvl="1" marL="914400" rtl="0" algn="l">
              <a:lnSpc>
                <a:spcPct val="90000"/>
              </a:lnSpc>
              <a:spcBef>
                <a:spcPts val="1000"/>
              </a:spcBef>
              <a:spcAft>
                <a:spcPts val="0"/>
              </a:spcAft>
              <a:buSzPct val="144000"/>
              <a:buNone/>
            </a:pPr>
            <a:r>
              <a:t/>
            </a:r>
            <a:endParaRPr/>
          </a:p>
          <a:p>
            <a:pPr indent="-228600" lvl="1" marL="914400" rtl="0" algn="l">
              <a:lnSpc>
                <a:spcPct val="90000"/>
              </a:lnSpc>
              <a:spcBef>
                <a:spcPts val="1000"/>
              </a:spcBef>
              <a:spcAft>
                <a:spcPts val="0"/>
              </a:spcAft>
              <a:buSzPct val="144000"/>
              <a:buNone/>
            </a:pPr>
            <a:r>
              <a:t/>
            </a:r>
            <a:endParaRPr/>
          </a:p>
        </p:txBody>
      </p:sp>
      <p:sp>
        <p:nvSpPr>
          <p:cNvPr id="1027" name="Google Shape;1027;g365ad869b3a_0_1523"/>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028" name="Google Shape;1028;g365ad869b3a_0_1523"/>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descr="The Importance of Timely Feedback and How to Provide it Effectively" id="1029" name="Google Shape;1029;g365ad869b3a_0_1523"/>
          <p:cNvPicPr preferRelativeResize="0"/>
          <p:nvPr/>
        </p:nvPicPr>
        <p:blipFill rotWithShape="1">
          <a:blip r:embed="rId7">
            <a:alphaModFix/>
          </a:blip>
          <a:srcRect b="0" l="0" r="0" t="0"/>
          <a:stretch/>
        </p:blipFill>
        <p:spPr>
          <a:xfrm>
            <a:off x="7150800" y="2483690"/>
            <a:ext cx="4841400" cy="3230400"/>
          </a:xfrm>
          <a:prstGeom prst="ellipse">
            <a:avLst/>
          </a:prstGeom>
          <a:noFill/>
          <a:ln cap="rnd" cmpd="sng" w="63500">
            <a:solidFill>
              <a:srgbClr val="333333"/>
            </a:solidFill>
            <a:prstDash val="solid"/>
            <a:round/>
            <a:headEnd len="sm" w="sm" type="none"/>
            <a:tailEnd len="sm" w="sm" type="none"/>
          </a:ln>
          <a:effectLst>
            <a:outerShdw blurRad="381000" sx="-80000" rotWithShape="0" dir="5400000" dist="292100" sy="-18000">
              <a:srgbClr val="000000">
                <a:alpha val="21960"/>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4" name="Shape 1034"/>
        <p:cNvGrpSpPr/>
        <p:nvPr/>
      </p:nvGrpSpPr>
      <p:grpSpPr>
        <a:xfrm>
          <a:off x="0" y="0"/>
          <a:ext cx="0" cy="0"/>
          <a:chOff x="0" y="0"/>
          <a:chExt cx="0" cy="0"/>
        </a:xfrm>
      </p:grpSpPr>
      <p:sp>
        <p:nvSpPr>
          <p:cNvPr id="1035" name="Google Shape;1035;g15f9dcab8b2_0_14"/>
          <p:cNvSpPr txBox="1"/>
          <p:nvPr>
            <p:ph type="title"/>
          </p:nvPr>
        </p:nvSpPr>
        <p:spPr>
          <a:xfrm>
            <a:off x="162232" y="243609"/>
            <a:ext cx="11901949" cy="10368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SzPts val="4000"/>
              <a:buNone/>
            </a:pPr>
            <a:r>
              <a:rPr b="1" lang="en-US" sz="3600"/>
              <a:t>Questions</a:t>
            </a:r>
            <a:endParaRPr b="1" sz="3600"/>
          </a:p>
        </p:txBody>
      </p:sp>
      <p:pic>
        <p:nvPicPr>
          <p:cNvPr id="1036" name="Google Shape;1036;g15f9dcab8b2_0_14"/>
          <p:cNvPicPr preferRelativeResize="0"/>
          <p:nvPr/>
        </p:nvPicPr>
        <p:blipFill rotWithShape="1">
          <a:blip r:embed="rId3">
            <a:alphaModFix/>
          </a:blip>
          <a:srcRect b="0" l="0" r="0" t="0"/>
          <a:stretch/>
        </p:blipFill>
        <p:spPr>
          <a:xfrm>
            <a:off x="2974350" y="1921000"/>
            <a:ext cx="6243300" cy="3904613"/>
          </a:xfrm>
          <a:prstGeom prst="rect">
            <a:avLst/>
          </a:prstGeom>
          <a:solidFill>
            <a:srgbClr val="ECECEC"/>
          </a:solidFill>
          <a:ln cap="sq" cmpd="sng" w="88900">
            <a:solidFill>
              <a:srgbClr val="FFFFFF"/>
            </a:solidFill>
            <a:prstDash val="solid"/>
            <a:miter lim="800000"/>
            <a:headEnd len="sm" w="sm" type="none"/>
            <a:tailEnd len="sm" w="sm" type="none"/>
          </a:ln>
          <a:effectLst>
            <a:outerShdw blurRad="55000" rotWithShape="0" algn="tl" dir="5400000" dist="18000">
              <a:srgbClr val="000000">
                <a:alpha val="40000"/>
              </a:srgbClr>
            </a:outerShdw>
          </a:effectLst>
        </p:spPr>
      </p:pic>
      <p:sp>
        <p:nvSpPr>
          <p:cNvPr id="1037" name="Google Shape;1037;g15f9dcab8b2_0_14"/>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2" name="Shape 1042"/>
        <p:cNvGrpSpPr/>
        <p:nvPr/>
      </p:nvGrpSpPr>
      <p:grpSpPr>
        <a:xfrm>
          <a:off x="0" y="0"/>
          <a:ext cx="0" cy="0"/>
          <a:chOff x="0" y="0"/>
          <a:chExt cx="0" cy="0"/>
        </a:xfrm>
      </p:grpSpPr>
      <p:sp>
        <p:nvSpPr>
          <p:cNvPr id="1043" name="Google Shape;1043;g336ddb40caf_1_2032"/>
          <p:cNvSpPr txBox="1"/>
          <p:nvPr>
            <p:ph idx="1" type="body"/>
          </p:nvPr>
        </p:nvSpPr>
        <p:spPr>
          <a:xfrm>
            <a:off x="1295400" y="1828800"/>
            <a:ext cx="9601200" cy="4343400"/>
          </a:xfrm>
          <a:prstGeom prst="rect">
            <a:avLst/>
          </a:prstGeom>
        </p:spPr>
        <p:txBody>
          <a:bodyPr anchorCtr="0" anchor="ctr" bIns="45700" lIns="91425" spcFirstLastPara="1" rIns="91425" wrap="square" tIns="45700">
            <a:normAutofit/>
          </a:bodyPr>
          <a:lstStyle/>
          <a:p>
            <a:pPr indent="0" lvl="0" marL="0" rtl="0" algn="ctr">
              <a:spcBef>
                <a:spcPts val="1800"/>
              </a:spcBef>
              <a:spcAft>
                <a:spcPts val="0"/>
              </a:spcAft>
              <a:buNone/>
            </a:pPr>
            <a:r>
              <a:rPr b="1" lang="en-US" sz="7600"/>
              <a:t>Graphs and Tables</a:t>
            </a:r>
            <a:endParaRPr b="1" sz="7600"/>
          </a:p>
        </p:txBody>
      </p:sp>
      <p:sp>
        <p:nvSpPr>
          <p:cNvPr id="1044" name="Google Shape;1044;g336ddb40caf_1_2032"/>
          <p:cNvSpPr txBox="1"/>
          <p:nvPr>
            <p:ph idx="12" type="sldNum"/>
          </p:nvPr>
        </p:nvSpPr>
        <p:spPr>
          <a:xfrm>
            <a:off x="9525000" y="6374999"/>
            <a:ext cx="1371600" cy="2742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8" name="Shape 1048"/>
        <p:cNvGrpSpPr/>
        <p:nvPr/>
      </p:nvGrpSpPr>
      <p:grpSpPr>
        <a:xfrm>
          <a:off x="0" y="0"/>
          <a:ext cx="0" cy="0"/>
          <a:chOff x="0" y="0"/>
          <a:chExt cx="0" cy="0"/>
        </a:xfrm>
      </p:grpSpPr>
      <p:sp>
        <p:nvSpPr>
          <p:cNvPr id="1049" name="Google Shape;1049;g365ad869b3a_0_998"/>
          <p:cNvSpPr txBox="1"/>
          <p:nvPr>
            <p:ph type="title"/>
          </p:nvPr>
        </p:nvSpPr>
        <p:spPr>
          <a:xfrm>
            <a:off x="1066800" y="-220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Graduation</a:t>
            </a:r>
            <a:r>
              <a:rPr lang="en-US"/>
              <a:t> Rates (Indicator 1)</a:t>
            </a:r>
            <a:endParaRPr/>
          </a:p>
        </p:txBody>
      </p:sp>
      <p:sp>
        <p:nvSpPr>
          <p:cNvPr id="1050" name="Google Shape;1050;g365ad869b3a_0_998"/>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1051" name="Google Shape;1051;g365ad869b3a_0_998" title="Chart"/>
          <p:cNvPicPr preferRelativeResize="0"/>
          <p:nvPr/>
        </p:nvPicPr>
        <p:blipFill>
          <a:blip r:embed="rId3">
            <a:alphaModFix/>
          </a:blip>
          <a:stretch>
            <a:fillRect/>
          </a:stretch>
        </p:blipFill>
        <p:spPr>
          <a:xfrm>
            <a:off x="1740475" y="2367750"/>
            <a:ext cx="8402352" cy="4281449"/>
          </a:xfrm>
          <a:prstGeom prst="rect">
            <a:avLst/>
          </a:prstGeom>
          <a:noFill/>
          <a:ln>
            <a:noFill/>
          </a:ln>
          <a:effectLst>
            <a:outerShdw blurRad="57150" rotWithShape="0" algn="bl" dir="5400000" dist="19050">
              <a:srgbClr val="000000">
                <a:alpha val="50000"/>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5" name="Shape 1055"/>
        <p:cNvGrpSpPr/>
        <p:nvPr/>
      </p:nvGrpSpPr>
      <p:grpSpPr>
        <a:xfrm>
          <a:off x="0" y="0"/>
          <a:ext cx="0" cy="0"/>
          <a:chOff x="0" y="0"/>
          <a:chExt cx="0" cy="0"/>
        </a:xfrm>
      </p:grpSpPr>
      <p:sp>
        <p:nvSpPr>
          <p:cNvPr id="1056" name="Google Shape;1056;g365ad869b3a_0_1934"/>
          <p:cNvSpPr txBox="1"/>
          <p:nvPr>
            <p:ph type="title"/>
          </p:nvPr>
        </p:nvSpPr>
        <p:spPr>
          <a:xfrm>
            <a:off x="1066800" y="-220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Graduation Rates (Indicator 2)</a:t>
            </a:r>
            <a:endParaRPr/>
          </a:p>
        </p:txBody>
      </p:sp>
      <p:sp>
        <p:nvSpPr>
          <p:cNvPr id="1057" name="Google Shape;1057;g365ad869b3a_0_1934"/>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058" name="Google Shape;1058;g365ad869b3a_0_1934"/>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1059" name="Google Shape;1059;g365ad869b3a_0_1934" title="Chart"/>
          <p:cNvPicPr preferRelativeResize="0"/>
          <p:nvPr/>
        </p:nvPicPr>
        <p:blipFill>
          <a:blip r:embed="rId3">
            <a:alphaModFix/>
          </a:blip>
          <a:stretch>
            <a:fillRect/>
          </a:stretch>
        </p:blipFill>
        <p:spPr>
          <a:xfrm>
            <a:off x="2522525" y="1756300"/>
            <a:ext cx="7459727" cy="4618700"/>
          </a:xfrm>
          <a:prstGeom prst="rect">
            <a:avLst/>
          </a:prstGeom>
          <a:noFill/>
          <a:ln>
            <a:noFill/>
          </a:ln>
          <a:effectLst>
            <a:outerShdw blurRad="57150" rotWithShape="0" algn="bl" dir="5400000" dist="19050">
              <a:srgbClr val="000000">
                <a:alpha val="50000"/>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4" name="Shape 1064"/>
        <p:cNvGrpSpPr/>
        <p:nvPr/>
      </p:nvGrpSpPr>
      <p:grpSpPr>
        <a:xfrm>
          <a:off x="0" y="0"/>
          <a:ext cx="0" cy="0"/>
          <a:chOff x="0" y="0"/>
          <a:chExt cx="0" cy="0"/>
        </a:xfrm>
      </p:grpSpPr>
      <p:sp>
        <p:nvSpPr>
          <p:cNvPr id="1065" name="Google Shape;1065;g365ad869b3a_0_1025"/>
          <p:cNvSpPr txBox="1"/>
          <p:nvPr>
            <p:ph type="title"/>
          </p:nvPr>
        </p:nvSpPr>
        <p:spPr>
          <a:xfrm>
            <a:off x="1295400" y="255134"/>
            <a:ext cx="9601200" cy="1036800"/>
          </a:xfrm>
          <a:prstGeom prst="rect">
            <a:avLst/>
          </a:prstGeom>
        </p:spPr>
        <p:txBody>
          <a:bodyPr anchorCtr="0" anchor="b" bIns="45700" lIns="91425" spcFirstLastPara="1" rIns="91425" wrap="square" tIns="45700">
            <a:normAutofit/>
          </a:bodyPr>
          <a:lstStyle/>
          <a:p>
            <a:pPr indent="0" lvl="0" marL="0" rtl="0" algn="l">
              <a:spcBef>
                <a:spcPts val="0"/>
              </a:spcBef>
              <a:spcAft>
                <a:spcPts val="0"/>
              </a:spcAft>
              <a:buNone/>
            </a:pPr>
            <a:r>
              <a:rPr lang="en-US"/>
              <a:t>Indicator Targets 1, 2</a:t>
            </a:r>
            <a:endParaRPr/>
          </a:p>
        </p:txBody>
      </p:sp>
      <p:sp>
        <p:nvSpPr>
          <p:cNvPr id="1066" name="Google Shape;1066;g365ad869b3a_0_1025"/>
          <p:cNvSpPr txBox="1"/>
          <p:nvPr>
            <p:ph idx="12" type="sldNum"/>
          </p:nvPr>
        </p:nvSpPr>
        <p:spPr>
          <a:xfrm>
            <a:off x="9525000" y="6374999"/>
            <a:ext cx="1371600" cy="2742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graphicFrame>
        <p:nvGraphicFramePr>
          <p:cNvPr id="1067" name="Google Shape;1067;g365ad869b3a_0_1025"/>
          <p:cNvGraphicFramePr/>
          <p:nvPr/>
        </p:nvGraphicFramePr>
        <p:xfrm>
          <a:off x="1366200" y="2266450"/>
          <a:ext cx="3000000" cy="3000000"/>
        </p:xfrm>
        <a:graphic>
          <a:graphicData uri="http://schemas.openxmlformats.org/drawingml/2006/table">
            <a:tbl>
              <a:tblPr>
                <a:noFill/>
                <a:tableStyleId>{1B480BF9-E4DF-44B7-B839-D4A397AE88BF}</a:tableStyleId>
              </a:tblPr>
              <a:tblGrid>
                <a:gridCol w="1165825"/>
                <a:gridCol w="1628725"/>
                <a:gridCol w="1628725"/>
                <a:gridCol w="1628725"/>
                <a:gridCol w="1628725"/>
                <a:gridCol w="1628725"/>
              </a:tblGrid>
              <a:tr h="228600">
                <a:tc>
                  <a:txBody>
                    <a:bodyPr/>
                    <a:lstStyle/>
                    <a:p>
                      <a:pPr indent="0" lvl="0" marL="0" rtl="0" algn="ctr">
                        <a:lnSpc>
                          <a:spcPct val="115000"/>
                        </a:lnSpc>
                        <a:spcBef>
                          <a:spcPts val="0"/>
                        </a:spcBef>
                        <a:spcAft>
                          <a:spcPts val="0"/>
                        </a:spcAft>
                        <a:buNone/>
                      </a:pPr>
                      <a:r>
                        <a:rPr b="1" lang="en-US" sz="2400"/>
                        <a:t>FFY</a:t>
                      </a:r>
                      <a:endParaRPr b="1" sz="24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US" sz="2400"/>
                        <a:t>2022</a:t>
                      </a:r>
                      <a:endParaRPr b="1" sz="24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US" sz="2400"/>
                        <a:t>2023</a:t>
                      </a:r>
                      <a:endParaRPr b="1" sz="24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US" sz="2400"/>
                        <a:t>2024</a:t>
                      </a:r>
                      <a:endParaRPr b="1" sz="24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US" sz="2400"/>
                        <a:t>2025</a:t>
                      </a:r>
                      <a:endParaRPr b="1" sz="24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US" sz="2400"/>
                        <a:t>2026</a:t>
                      </a:r>
                      <a:endParaRPr b="1" sz="24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38125">
                <a:tc>
                  <a:txBody>
                    <a:bodyPr/>
                    <a:lstStyle/>
                    <a:p>
                      <a:pPr indent="0" lvl="0" marL="0" rtl="0" algn="l">
                        <a:lnSpc>
                          <a:spcPct val="115000"/>
                        </a:lnSpc>
                        <a:spcBef>
                          <a:spcPts val="0"/>
                        </a:spcBef>
                        <a:spcAft>
                          <a:spcPts val="0"/>
                        </a:spcAft>
                        <a:buNone/>
                      </a:pPr>
                      <a:r>
                        <a:rPr lang="en-US" sz="2000"/>
                        <a:t>Target &gt;=</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US" sz="2000"/>
                        <a:t>74.83%</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US" sz="2000"/>
                        <a:t>76.33%</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US" sz="2000"/>
                        <a:t>78.33%</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US" sz="2000"/>
                        <a:t>80.83%</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bl>
          </a:graphicData>
        </a:graphic>
      </p:graphicFrame>
      <p:graphicFrame>
        <p:nvGraphicFramePr>
          <p:cNvPr id="1068" name="Google Shape;1068;g365ad869b3a_0_1025"/>
          <p:cNvGraphicFramePr/>
          <p:nvPr/>
        </p:nvGraphicFramePr>
        <p:xfrm>
          <a:off x="1366175" y="4451225"/>
          <a:ext cx="3000000" cy="3000000"/>
        </p:xfrm>
        <a:graphic>
          <a:graphicData uri="http://schemas.openxmlformats.org/drawingml/2006/table">
            <a:tbl>
              <a:tblPr>
                <a:noFill/>
                <a:tableStyleId>{1B480BF9-E4DF-44B7-B839-D4A397AE88BF}</a:tableStyleId>
              </a:tblPr>
              <a:tblGrid>
                <a:gridCol w="1165825"/>
                <a:gridCol w="1628725"/>
                <a:gridCol w="1628725"/>
                <a:gridCol w="1628725"/>
                <a:gridCol w="1628750"/>
                <a:gridCol w="1628750"/>
              </a:tblGrid>
              <a:tr h="513025">
                <a:tc>
                  <a:txBody>
                    <a:bodyPr/>
                    <a:lstStyle/>
                    <a:p>
                      <a:pPr indent="0" lvl="0" marL="0" rtl="0" algn="ctr">
                        <a:lnSpc>
                          <a:spcPct val="115000"/>
                        </a:lnSpc>
                        <a:spcBef>
                          <a:spcPts val="0"/>
                        </a:spcBef>
                        <a:spcAft>
                          <a:spcPts val="0"/>
                        </a:spcAft>
                        <a:buNone/>
                      </a:pPr>
                      <a:r>
                        <a:rPr b="1" lang="en-US" sz="2400"/>
                        <a:t>FFY</a:t>
                      </a:r>
                      <a:endParaRPr b="1" sz="24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US" sz="2400"/>
                        <a:t>2022</a:t>
                      </a:r>
                      <a:endParaRPr b="1" sz="24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US" sz="2400"/>
                        <a:t>2023</a:t>
                      </a:r>
                      <a:endParaRPr b="1" sz="24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US" sz="2400"/>
                        <a:t>2024</a:t>
                      </a:r>
                      <a:endParaRPr b="1" sz="24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US" sz="2400"/>
                        <a:t>2025</a:t>
                      </a:r>
                      <a:endParaRPr b="1" sz="24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US" sz="2400"/>
                        <a:t>2026</a:t>
                      </a:r>
                      <a:endParaRPr b="1" sz="24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722700">
                <a:tc>
                  <a:txBody>
                    <a:bodyPr/>
                    <a:lstStyle/>
                    <a:p>
                      <a:pPr indent="0" lvl="0" marL="0" rtl="0" algn="l">
                        <a:lnSpc>
                          <a:spcPct val="115000"/>
                        </a:lnSpc>
                        <a:spcBef>
                          <a:spcPts val="0"/>
                        </a:spcBef>
                        <a:spcAft>
                          <a:spcPts val="0"/>
                        </a:spcAft>
                        <a:buClr>
                          <a:schemeClr val="dk2"/>
                        </a:buClr>
                        <a:buSzPts val="1100"/>
                        <a:buFont typeface="Arial"/>
                        <a:buNone/>
                      </a:pPr>
                      <a:r>
                        <a:rPr lang="en-US" sz="2000">
                          <a:solidFill>
                            <a:schemeClr val="dk2"/>
                          </a:solidFill>
                        </a:rPr>
                        <a:t>Target &gt;=</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US" sz="2000"/>
                        <a:t>21.75%</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US" sz="2000"/>
                        <a:t>20.75%</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US" sz="2000"/>
                        <a:t>19.75%</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US" sz="2000"/>
                        <a:t>18.75%</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bl>
          </a:graphicData>
        </a:graphic>
      </p:graphicFrame>
      <p:sp>
        <p:nvSpPr>
          <p:cNvPr id="1069" name="Google Shape;1069;g365ad869b3a_0_1025"/>
          <p:cNvSpPr txBox="1"/>
          <p:nvPr/>
        </p:nvSpPr>
        <p:spPr>
          <a:xfrm>
            <a:off x="1338025" y="1757600"/>
            <a:ext cx="2109000" cy="43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2400">
                <a:solidFill>
                  <a:srgbClr val="3A3D4B"/>
                </a:solidFill>
                <a:latin typeface="Calibri"/>
                <a:ea typeface="Calibri"/>
                <a:cs typeface="Calibri"/>
                <a:sym typeface="Calibri"/>
              </a:rPr>
              <a:t>Indicator 1:</a:t>
            </a:r>
            <a:endParaRPr b="1" sz="2400">
              <a:solidFill>
                <a:srgbClr val="3A3D4B"/>
              </a:solidFill>
              <a:latin typeface="Calibri"/>
              <a:ea typeface="Calibri"/>
              <a:cs typeface="Calibri"/>
              <a:sym typeface="Calibri"/>
            </a:endParaRPr>
          </a:p>
        </p:txBody>
      </p:sp>
      <p:sp>
        <p:nvSpPr>
          <p:cNvPr id="1070" name="Google Shape;1070;g365ad869b3a_0_1025"/>
          <p:cNvSpPr txBox="1"/>
          <p:nvPr/>
        </p:nvSpPr>
        <p:spPr>
          <a:xfrm>
            <a:off x="1338025" y="3894375"/>
            <a:ext cx="2109000" cy="43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2400">
                <a:solidFill>
                  <a:srgbClr val="3A3D4B"/>
                </a:solidFill>
                <a:latin typeface="Calibri"/>
                <a:ea typeface="Calibri"/>
                <a:cs typeface="Calibri"/>
                <a:sym typeface="Calibri"/>
              </a:rPr>
              <a:t>Indicator 2:</a:t>
            </a:r>
            <a:endParaRPr b="1" sz="2400">
              <a:solidFill>
                <a:srgbClr val="3A3D4B"/>
              </a:solidFill>
              <a:latin typeface="Calibri"/>
              <a:ea typeface="Calibri"/>
              <a:cs typeface="Calibri"/>
              <a:sym typeface="Calibri"/>
            </a:endParaRPr>
          </a:p>
        </p:txBody>
      </p:sp>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4" name="Shape 1074"/>
        <p:cNvGrpSpPr/>
        <p:nvPr/>
      </p:nvGrpSpPr>
      <p:grpSpPr>
        <a:xfrm>
          <a:off x="0" y="0"/>
          <a:ext cx="0" cy="0"/>
          <a:chOff x="0" y="0"/>
          <a:chExt cx="0" cy="0"/>
        </a:xfrm>
      </p:grpSpPr>
      <p:sp>
        <p:nvSpPr>
          <p:cNvPr id="1075" name="Google Shape;1075;g336ddb40caf_1_2077"/>
          <p:cNvSpPr txBox="1"/>
          <p:nvPr>
            <p:ph type="title"/>
          </p:nvPr>
        </p:nvSpPr>
        <p:spPr>
          <a:xfrm>
            <a:off x="999067"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Post School Outcomes (Indicator 14A)</a:t>
            </a:r>
            <a:endParaRPr/>
          </a:p>
        </p:txBody>
      </p:sp>
      <p:sp>
        <p:nvSpPr>
          <p:cNvPr id="1076" name="Google Shape;1076;g336ddb40caf_1_2077"/>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077" name="Google Shape;1077;g336ddb40caf_1_2077"/>
          <p:cNvSpPr txBox="1"/>
          <p:nvPr/>
        </p:nvSpPr>
        <p:spPr>
          <a:xfrm>
            <a:off x="908951" y="6213754"/>
            <a:ext cx="10058400" cy="716400"/>
          </a:xfrm>
          <a:prstGeom prst="rect">
            <a:avLst/>
          </a:prstGeom>
          <a:noFill/>
          <a:ln>
            <a:noFill/>
          </a:ln>
        </p:spPr>
        <p:txBody>
          <a:bodyPr anchorCtr="0" anchor="t" bIns="45700" lIns="91425" spcFirstLastPara="1" rIns="91425" wrap="square" tIns="45700">
            <a:normAutofit lnSpcReduction="10000"/>
          </a:bodyPr>
          <a:lstStyle/>
          <a:p>
            <a:pPr indent="-182880" lvl="0" marL="182880" marR="0" rtl="0" algn="l">
              <a:lnSpc>
                <a:spcPct val="100000"/>
              </a:lnSpc>
              <a:spcBef>
                <a:spcPts val="0"/>
              </a:spcBef>
              <a:spcAft>
                <a:spcPts val="0"/>
              </a:spcAft>
              <a:buClr>
                <a:srgbClr val="717171"/>
              </a:buClr>
              <a:buSzPts val="1800"/>
              <a:buFont typeface="Garamond"/>
              <a:buChar char="◦"/>
            </a:pPr>
            <a:r>
              <a:rPr b="0" i="0" lang="en-US" sz="1800" u="none" cap="none" strike="noStrike">
                <a:solidFill>
                  <a:schemeClr val="dk1"/>
                </a:solidFill>
                <a:latin typeface="Arial"/>
                <a:ea typeface="Arial"/>
                <a:cs typeface="Arial"/>
                <a:sym typeface="Arial"/>
              </a:rPr>
              <a:t>Re-established targets in 2020.</a:t>
            </a:r>
            <a:endParaRPr b="0" i="0" sz="1400" u="none" cap="none" strike="noStrike">
              <a:solidFill>
                <a:srgbClr val="000000"/>
              </a:solidFill>
              <a:latin typeface="Arial"/>
              <a:ea typeface="Arial"/>
              <a:cs typeface="Arial"/>
              <a:sym typeface="Arial"/>
            </a:endParaRPr>
          </a:p>
          <a:p>
            <a:pPr indent="-68578" lvl="0" marL="182880" marR="0" rtl="0" algn="l">
              <a:lnSpc>
                <a:spcPct val="100000"/>
              </a:lnSpc>
              <a:spcBef>
                <a:spcPts val="900"/>
              </a:spcBef>
              <a:spcAft>
                <a:spcPts val="0"/>
              </a:spcAft>
              <a:buClr>
                <a:srgbClr val="717171"/>
              </a:buClr>
              <a:buSzPts val="1800"/>
              <a:buFont typeface="Garamond"/>
              <a:buNone/>
            </a:pPr>
            <a:r>
              <a:t/>
            </a:r>
            <a:endParaRPr b="0" i="0" sz="1800" u="none" cap="none" strike="noStrike">
              <a:solidFill>
                <a:schemeClr val="dk1"/>
              </a:solidFill>
              <a:latin typeface="Arial"/>
              <a:ea typeface="Arial"/>
              <a:cs typeface="Arial"/>
              <a:sym typeface="Arial"/>
            </a:endParaRPr>
          </a:p>
        </p:txBody>
      </p:sp>
      <p:pic>
        <p:nvPicPr>
          <p:cNvPr id="1078" name="Google Shape;1078;g336ddb40caf_1_2077" title="Chart"/>
          <p:cNvPicPr preferRelativeResize="0"/>
          <p:nvPr/>
        </p:nvPicPr>
        <p:blipFill>
          <a:blip r:embed="rId3">
            <a:alphaModFix/>
          </a:blip>
          <a:stretch>
            <a:fillRect/>
          </a:stretch>
        </p:blipFill>
        <p:spPr>
          <a:xfrm>
            <a:off x="1954775" y="1666676"/>
            <a:ext cx="8941824" cy="4601906"/>
          </a:xfrm>
          <a:prstGeom prst="rect">
            <a:avLst/>
          </a:prstGeom>
          <a:noFill/>
          <a:ln>
            <a:noFill/>
          </a:ln>
          <a:effectLst>
            <a:outerShdw blurRad="57150" rotWithShape="0" algn="bl" dir="5400000" dist="19050">
              <a:srgbClr val="000000">
                <a:alpha val="50000"/>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2" name="Shape 1082"/>
        <p:cNvGrpSpPr/>
        <p:nvPr/>
      </p:nvGrpSpPr>
      <p:grpSpPr>
        <a:xfrm>
          <a:off x="0" y="0"/>
          <a:ext cx="0" cy="0"/>
          <a:chOff x="0" y="0"/>
          <a:chExt cx="0" cy="0"/>
        </a:xfrm>
      </p:grpSpPr>
      <p:sp>
        <p:nvSpPr>
          <p:cNvPr id="1083" name="Google Shape;1083;g336ddb40caf_1_2084"/>
          <p:cNvSpPr txBox="1"/>
          <p:nvPr>
            <p:ph type="title"/>
          </p:nvPr>
        </p:nvSpPr>
        <p:spPr>
          <a:xfrm>
            <a:off x="999067"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Post School Outcomes (Indicator 14B)</a:t>
            </a:r>
            <a:endParaRPr/>
          </a:p>
        </p:txBody>
      </p:sp>
      <p:sp>
        <p:nvSpPr>
          <p:cNvPr id="1084" name="Google Shape;1084;g336ddb40caf_1_2084"/>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085" name="Google Shape;1085;g336ddb40caf_1_2084"/>
          <p:cNvSpPr txBox="1"/>
          <p:nvPr/>
        </p:nvSpPr>
        <p:spPr>
          <a:xfrm>
            <a:off x="424026" y="6170904"/>
            <a:ext cx="10058400" cy="716400"/>
          </a:xfrm>
          <a:prstGeom prst="rect">
            <a:avLst/>
          </a:prstGeom>
          <a:noFill/>
          <a:ln>
            <a:noFill/>
          </a:ln>
        </p:spPr>
        <p:txBody>
          <a:bodyPr anchorCtr="0" anchor="t" bIns="45700" lIns="91425" spcFirstLastPara="1" rIns="91425" wrap="square" tIns="45700">
            <a:normAutofit lnSpcReduction="10000"/>
          </a:bodyPr>
          <a:lstStyle/>
          <a:p>
            <a:pPr indent="-182880" lvl="0" marL="182880" marR="0" rtl="0" algn="l">
              <a:lnSpc>
                <a:spcPct val="100000"/>
              </a:lnSpc>
              <a:spcBef>
                <a:spcPts val="0"/>
              </a:spcBef>
              <a:spcAft>
                <a:spcPts val="0"/>
              </a:spcAft>
              <a:buClr>
                <a:srgbClr val="717171"/>
              </a:buClr>
              <a:buSzPts val="1800"/>
              <a:buFont typeface="Garamond"/>
              <a:buChar char="◦"/>
            </a:pPr>
            <a:r>
              <a:rPr b="0" i="0" lang="en-US" sz="1800" u="none" cap="none" strike="noStrike">
                <a:solidFill>
                  <a:schemeClr val="dk1"/>
                </a:solidFill>
                <a:latin typeface="Arial"/>
                <a:ea typeface="Arial"/>
                <a:cs typeface="Arial"/>
                <a:sym typeface="Arial"/>
              </a:rPr>
              <a:t>Re-established targets in 2020.</a:t>
            </a:r>
            <a:endParaRPr b="0" i="0" sz="1400" u="none" cap="none" strike="noStrike">
              <a:solidFill>
                <a:srgbClr val="000000"/>
              </a:solidFill>
              <a:latin typeface="Arial"/>
              <a:ea typeface="Arial"/>
              <a:cs typeface="Arial"/>
              <a:sym typeface="Arial"/>
            </a:endParaRPr>
          </a:p>
          <a:p>
            <a:pPr indent="-68578" lvl="0" marL="182880" marR="0" rtl="0" algn="l">
              <a:lnSpc>
                <a:spcPct val="100000"/>
              </a:lnSpc>
              <a:spcBef>
                <a:spcPts val="900"/>
              </a:spcBef>
              <a:spcAft>
                <a:spcPts val="0"/>
              </a:spcAft>
              <a:buClr>
                <a:srgbClr val="717171"/>
              </a:buClr>
              <a:buSzPts val="1800"/>
              <a:buFont typeface="Garamond"/>
              <a:buNone/>
            </a:pPr>
            <a:r>
              <a:t/>
            </a:r>
            <a:endParaRPr b="0" i="0" sz="1800" u="none" cap="none" strike="noStrike">
              <a:solidFill>
                <a:schemeClr val="dk1"/>
              </a:solidFill>
              <a:latin typeface="Arial"/>
              <a:ea typeface="Arial"/>
              <a:cs typeface="Arial"/>
              <a:sym typeface="Arial"/>
            </a:endParaRPr>
          </a:p>
        </p:txBody>
      </p:sp>
      <p:pic>
        <p:nvPicPr>
          <p:cNvPr id="1086" name="Google Shape;1086;g336ddb40caf_1_2084" title="Chart"/>
          <p:cNvPicPr preferRelativeResize="0"/>
          <p:nvPr/>
        </p:nvPicPr>
        <p:blipFill>
          <a:blip r:embed="rId3">
            <a:alphaModFix/>
          </a:blip>
          <a:stretch>
            <a:fillRect/>
          </a:stretch>
        </p:blipFill>
        <p:spPr>
          <a:xfrm>
            <a:off x="1514775" y="1575700"/>
            <a:ext cx="8911898" cy="4595200"/>
          </a:xfrm>
          <a:prstGeom prst="rect">
            <a:avLst/>
          </a:prstGeom>
          <a:noFill/>
          <a:ln>
            <a:noFill/>
          </a:ln>
          <a:effectLst>
            <a:outerShdw blurRad="57150" rotWithShape="0" algn="bl" dir="5400000" dist="19050">
              <a:srgbClr val="000000">
                <a:alpha val="50000"/>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0" name="Shape 1090"/>
        <p:cNvGrpSpPr/>
        <p:nvPr/>
      </p:nvGrpSpPr>
      <p:grpSpPr>
        <a:xfrm>
          <a:off x="0" y="0"/>
          <a:ext cx="0" cy="0"/>
          <a:chOff x="0" y="0"/>
          <a:chExt cx="0" cy="0"/>
        </a:xfrm>
      </p:grpSpPr>
      <p:sp>
        <p:nvSpPr>
          <p:cNvPr id="1091" name="Google Shape;1091;g336ddb40caf_1_2091"/>
          <p:cNvSpPr txBox="1"/>
          <p:nvPr>
            <p:ph type="title"/>
          </p:nvPr>
        </p:nvSpPr>
        <p:spPr>
          <a:xfrm>
            <a:off x="999067"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Post School Outcomes (Indicator 14C)</a:t>
            </a:r>
            <a:endParaRPr/>
          </a:p>
        </p:txBody>
      </p:sp>
      <p:sp>
        <p:nvSpPr>
          <p:cNvPr id="1092" name="Google Shape;1092;g336ddb40caf_1_2091"/>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093" name="Google Shape;1093;g336ddb40caf_1_2091"/>
          <p:cNvSpPr txBox="1"/>
          <p:nvPr/>
        </p:nvSpPr>
        <p:spPr>
          <a:xfrm>
            <a:off x="447126" y="6100904"/>
            <a:ext cx="10058400" cy="716400"/>
          </a:xfrm>
          <a:prstGeom prst="rect">
            <a:avLst/>
          </a:prstGeom>
          <a:noFill/>
          <a:ln>
            <a:noFill/>
          </a:ln>
        </p:spPr>
        <p:txBody>
          <a:bodyPr anchorCtr="0" anchor="t" bIns="45700" lIns="91425" spcFirstLastPara="1" rIns="91425" wrap="square" tIns="45700">
            <a:normAutofit lnSpcReduction="10000"/>
          </a:bodyPr>
          <a:lstStyle/>
          <a:p>
            <a:pPr indent="-182880" lvl="0" marL="182880" marR="0" rtl="0" algn="l">
              <a:lnSpc>
                <a:spcPct val="100000"/>
              </a:lnSpc>
              <a:spcBef>
                <a:spcPts val="0"/>
              </a:spcBef>
              <a:spcAft>
                <a:spcPts val="0"/>
              </a:spcAft>
              <a:buClr>
                <a:srgbClr val="717171"/>
              </a:buClr>
              <a:buSzPts val="1800"/>
              <a:buFont typeface="Garamond"/>
              <a:buChar char="◦"/>
            </a:pPr>
            <a:r>
              <a:rPr b="0" i="0" lang="en-US" sz="1800" u="none" cap="none" strike="noStrike">
                <a:solidFill>
                  <a:schemeClr val="dk1"/>
                </a:solidFill>
                <a:latin typeface="Arial"/>
                <a:ea typeface="Arial"/>
                <a:cs typeface="Arial"/>
                <a:sym typeface="Arial"/>
              </a:rPr>
              <a:t>Re-established targets in 2020.</a:t>
            </a:r>
            <a:endParaRPr b="0" i="0" sz="1400" u="none" cap="none" strike="noStrike">
              <a:solidFill>
                <a:srgbClr val="000000"/>
              </a:solidFill>
              <a:latin typeface="Arial"/>
              <a:ea typeface="Arial"/>
              <a:cs typeface="Arial"/>
              <a:sym typeface="Arial"/>
            </a:endParaRPr>
          </a:p>
          <a:p>
            <a:pPr indent="-68578" lvl="0" marL="182880" marR="0" rtl="0" algn="l">
              <a:lnSpc>
                <a:spcPct val="100000"/>
              </a:lnSpc>
              <a:spcBef>
                <a:spcPts val="900"/>
              </a:spcBef>
              <a:spcAft>
                <a:spcPts val="0"/>
              </a:spcAft>
              <a:buClr>
                <a:srgbClr val="717171"/>
              </a:buClr>
              <a:buSzPts val="1800"/>
              <a:buFont typeface="Garamond"/>
              <a:buNone/>
            </a:pPr>
            <a:r>
              <a:t/>
            </a:r>
            <a:endParaRPr b="0" i="0" sz="1800" u="none" cap="none" strike="noStrike">
              <a:solidFill>
                <a:schemeClr val="dk1"/>
              </a:solidFill>
              <a:latin typeface="Arial"/>
              <a:ea typeface="Arial"/>
              <a:cs typeface="Arial"/>
              <a:sym typeface="Arial"/>
            </a:endParaRPr>
          </a:p>
        </p:txBody>
      </p:sp>
      <p:pic>
        <p:nvPicPr>
          <p:cNvPr id="1094" name="Google Shape;1094;g336ddb40caf_1_2091" title="Chart"/>
          <p:cNvPicPr preferRelativeResize="0"/>
          <p:nvPr/>
        </p:nvPicPr>
        <p:blipFill>
          <a:blip r:embed="rId3">
            <a:alphaModFix/>
          </a:blip>
          <a:stretch>
            <a:fillRect/>
          </a:stretch>
        </p:blipFill>
        <p:spPr>
          <a:xfrm>
            <a:off x="322738" y="1605100"/>
            <a:ext cx="11546516" cy="4262300"/>
          </a:xfrm>
          <a:prstGeom prst="rect">
            <a:avLst/>
          </a:prstGeom>
          <a:noFill/>
          <a:ln>
            <a:noFill/>
          </a:ln>
          <a:effectLst>
            <a:outerShdw blurRad="57150" rotWithShape="0" algn="bl" dir="5400000" dist="19050">
              <a:srgbClr val="000000">
                <a:alpha val="50000"/>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9" name="Shape 1099"/>
        <p:cNvGrpSpPr/>
        <p:nvPr/>
      </p:nvGrpSpPr>
      <p:grpSpPr>
        <a:xfrm>
          <a:off x="0" y="0"/>
          <a:ext cx="0" cy="0"/>
          <a:chOff x="0" y="0"/>
          <a:chExt cx="0" cy="0"/>
        </a:xfrm>
      </p:grpSpPr>
      <p:sp>
        <p:nvSpPr>
          <p:cNvPr id="1100" name="Google Shape;1100;g365ad869b3a_0_1080"/>
          <p:cNvSpPr txBox="1"/>
          <p:nvPr>
            <p:ph type="title"/>
          </p:nvPr>
        </p:nvSpPr>
        <p:spPr>
          <a:xfrm>
            <a:off x="1295400" y="255134"/>
            <a:ext cx="9601200" cy="1036800"/>
          </a:xfrm>
          <a:prstGeom prst="rect">
            <a:avLst/>
          </a:prstGeom>
        </p:spPr>
        <p:txBody>
          <a:bodyPr anchorCtr="0" anchor="b" bIns="45700" lIns="91425" spcFirstLastPara="1" rIns="91425" wrap="square" tIns="45700">
            <a:normAutofit/>
          </a:bodyPr>
          <a:lstStyle/>
          <a:p>
            <a:pPr indent="0" lvl="0" marL="0" rtl="0" algn="l">
              <a:spcBef>
                <a:spcPts val="0"/>
              </a:spcBef>
              <a:spcAft>
                <a:spcPts val="0"/>
              </a:spcAft>
              <a:buNone/>
            </a:pPr>
            <a:r>
              <a:rPr lang="en-US"/>
              <a:t>Indicator Targets 14</a:t>
            </a:r>
            <a:endParaRPr/>
          </a:p>
        </p:txBody>
      </p:sp>
      <p:sp>
        <p:nvSpPr>
          <p:cNvPr id="1101" name="Google Shape;1101;g365ad869b3a_0_1080"/>
          <p:cNvSpPr txBox="1"/>
          <p:nvPr>
            <p:ph idx="1" type="body"/>
          </p:nvPr>
        </p:nvSpPr>
        <p:spPr>
          <a:xfrm>
            <a:off x="1295400" y="1828800"/>
            <a:ext cx="9601200" cy="4343400"/>
          </a:xfrm>
          <a:prstGeom prst="rect">
            <a:avLst/>
          </a:prstGeom>
        </p:spPr>
        <p:txBody>
          <a:bodyPr anchorCtr="0" anchor="t" bIns="45700" lIns="91425" spcFirstLastPara="1" rIns="91425" wrap="square" tIns="45700">
            <a:normAutofit/>
          </a:bodyPr>
          <a:lstStyle/>
          <a:p>
            <a:pPr indent="0" lvl="0" marL="0" rtl="0" algn="l">
              <a:lnSpc>
                <a:spcPct val="115000"/>
              </a:lnSpc>
              <a:spcBef>
                <a:spcPts val="1200"/>
              </a:spcBef>
              <a:spcAft>
                <a:spcPts val="0"/>
              </a:spcAft>
              <a:buNone/>
            </a:pPr>
            <a:r>
              <a:t/>
            </a:r>
            <a:endParaRPr/>
          </a:p>
          <a:p>
            <a:pPr indent="0" lvl="0" marL="0" rtl="0" algn="l">
              <a:spcBef>
                <a:spcPts val="1800"/>
              </a:spcBef>
              <a:spcAft>
                <a:spcPts val="0"/>
              </a:spcAft>
              <a:buNone/>
            </a:pPr>
            <a:r>
              <a:t/>
            </a:r>
            <a:endParaRPr/>
          </a:p>
        </p:txBody>
      </p:sp>
      <p:sp>
        <p:nvSpPr>
          <p:cNvPr id="1102" name="Google Shape;1102;g365ad869b3a_0_1080"/>
          <p:cNvSpPr txBox="1"/>
          <p:nvPr>
            <p:ph idx="12" type="sldNum"/>
          </p:nvPr>
        </p:nvSpPr>
        <p:spPr>
          <a:xfrm>
            <a:off x="9525000" y="6374999"/>
            <a:ext cx="1371600" cy="2742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graphicFrame>
        <p:nvGraphicFramePr>
          <p:cNvPr id="1103" name="Google Shape;1103;g365ad869b3a_0_1080"/>
          <p:cNvGraphicFramePr/>
          <p:nvPr/>
        </p:nvGraphicFramePr>
        <p:xfrm>
          <a:off x="952500" y="2667000"/>
          <a:ext cx="3000000" cy="3000000"/>
        </p:xfrm>
        <a:graphic>
          <a:graphicData uri="http://schemas.openxmlformats.org/drawingml/2006/table">
            <a:tbl>
              <a:tblPr>
                <a:noFill/>
                <a:tableStyleId>{A5C895D4-C0FD-4677-876E-2A6D97F05401}</a:tableStyleId>
              </a:tblPr>
              <a:tblGrid>
                <a:gridCol w="1716850"/>
                <a:gridCol w="1716850"/>
                <a:gridCol w="1716850"/>
                <a:gridCol w="1730900"/>
                <a:gridCol w="1702775"/>
                <a:gridCol w="1702775"/>
              </a:tblGrid>
              <a:tr h="381000">
                <a:tc>
                  <a:txBody>
                    <a:bodyPr/>
                    <a:lstStyle/>
                    <a:p>
                      <a:pPr indent="0" lvl="0" marL="0" rtl="0" algn="ctr">
                        <a:lnSpc>
                          <a:spcPct val="115000"/>
                        </a:lnSpc>
                        <a:spcBef>
                          <a:spcPts val="0"/>
                        </a:spcBef>
                        <a:spcAft>
                          <a:spcPts val="0"/>
                        </a:spcAft>
                        <a:buNone/>
                      </a:pPr>
                      <a:r>
                        <a:rPr b="1" lang="en-US" sz="2400"/>
                        <a:t>FFY</a:t>
                      </a:r>
                      <a:endParaRPr b="1" sz="24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US" sz="2400"/>
                        <a:t>2022</a:t>
                      </a:r>
                      <a:endParaRPr b="1" sz="24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US" sz="2400"/>
                        <a:t>2023</a:t>
                      </a:r>
                      <a:endParaRPr b="1" sz="24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US" sz="2400"/>
                        <a:t>2024</a:t>
                      </a:r>
                      <a:endParaRPr b="1" sz="24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US" sz="2400"/>
                        <a:t>2025</a:t>
                      </a:r>
                      <a:endParaRPr b="1" sz="24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US" sz="2400"/>
                        <a:t>2026</a:t>
                      </a:r>
                      <a:endParaRPr b="1" sz="24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381000">
                <a:tc>
                  <a:txBody>
                    <a:bodyPr/>
                    <a:lstStyle/>
                    <a:p>
                      <a:pPr indent="0" lvl="0" marL="0" rtl="0" algn="l">
                        <a:lnSpc>
                          <a:spcPct val="115000"/>
                        </a:lnSpc>
                        <a:spcBef>
                          <a:spcPts val="0"/>
                        </a:spcBef>
                        <a:spcAft>
                          <a:spcPts val="0"/>
                        </a:spcAft>
                        <a:buNone/>
                      </a:pPr>
                      <a:r>
                        <a:rPr lang="en-US" sz="2000"/>
                        <a:t>Target A&gt;=</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spcBef>
                          <a:spcPts val="0"/>
                        </a:spcBef>
                        <a:spcAft>
                          <a:spcPts val="0"/>
                        </a:spcAft>
                        <a:buNone/>
                      </a:pPr>
                      <a:r>
                        <a:rPr lang="en-US" sz="2000"/>
                        <a:t>61.56% </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spcBef>
                          <a:spcPts val="0"/>
                        </a:spcBef>
                        <a:spcAft>
                          <a:spcPts val="0"/>
                        </a:spcAft>
                        <a:buNone/>
                      </a:pPr>
                      <a:r>
                        <a:rPr lang="en-US" sz="2000"/>
                        <a:t>62.56% </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spcBef>
                          <a:spcPts val="0"/>
                        </a:spcBef>
                        <a:spcAft>
                          <a:spcPts val="0"/>
                        </a:spcAft>
                        <a:buNone/>
                      </a:pPr>
                      <a:r>
                        <a:rPr lang="en-US" sz="2000"/>
                        <a:t>63.06% </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spcBef>
                          <a:spcPts val="0"/>
                        </a:spcBef>
                        <a:spcAft>
                          <a:spcPts val="0"/>
                        </a:spcAft>
                        <a:buNone/>
                      </a:pPr>
                      <a:r>
                        <a:rPr lang="en-US" sz="2000"/>
                        <a:t>65.06%</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spcBef>
                          <a:spcPts val="0"/>
                        </a:spcBef>
                        <a:spcAft>
                          <a:spcPts val="0"/>
                        </a:spcAft>
                        <a:buNone/>
                      </a:pPr>
                      <a:r>
                        <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381000">
                <a:tc>
                  <a:txBody>
                    <a:bodyPr/>
                    <a:lstStyle/>
                    <a:p>
                      <a:pPr indent="0" lvl="0" marL="0" rtl="0" algn="l">
                        <a:lnSpc>
                          <a:spcPct val="115000"/>
                        </a:lnSpc>
                        <a:spcBef>
                          <a:spcPts val="0"/>
                        </a:spcBef>
                        <a:spcAft>
                          <a:spcPts val="0"/>
                        </a:spcAft>
                        <a:buNone/>
                      </a:pPr>
                      <a:r>
                        <a:rPr lang="en-US" sz="2000"/>
                        <a:t>Target B&gt;=</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spcBef>
                          <a:spcPts val="0"/>
                        </a:spcBef>
                        <a:spcAft>
                          <a:spcPts val="0"/>
                        </a:spcAft>
                        <a:buNone/>
                      </a:pPr>
                      <a:r>
                        <a:rPr lang="en-US" sz="2000"/>
                        <a:t>81.00% </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spcBef>
                          <a:spcPts val="0"/>
                        </a:spcBef>
                        <a:spcAft>
                          <a:spcPts val="0"/>
                        </a:spcAft>
                        <a:buNone/>
                      </a:pPr>
                      <a:r>
                        <a:rPr lang="en-US" sz="2000"/>
                        <a:t>82.50% </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spcBef>
                          <a:spcPts val="0"/>
                        </a:spcBef>
                        <a:spcAft>
                          <a:spcPts val="0"/>
                        </a:spcAft>
                        <a:buNone/>
                      </a:pPr>
                      <a:r>
                        <a:rPr lang="en-US" sz="2000"/>
                        <a:t>84.50%</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spcBef>
                          <a:spcPts val="0"/>
                        </a:spcBef>
                        <a:spcAft>
                          <a:spcPts val="0"/>
                        </a:spcAft>
                        <a:buNone/>
                      </a:pPr>
                      <a:r>
                        <a:rPr lang="en-US" sz="2000"/>
                        <a:t>87.00%</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spcBef>
                          <a:spcPts val="0"/>
                        </a:spcBef>
                        <a:spcAft>
                          <a:spcPts val="0"/>
                        </a:spcAft>
                        <a:buNone/>
                      </a:pPr>
                      <a:r>
                        <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381000">
                <a:tc>
                  <a:txBody>
                    <a:bodyPr/>
                    <a:lstStyle/>
                    <a:p>
                      <a:pPr indent="0" lvl="0" marL="0" rtl="0" algn="l">
                        <a:lnSpc>
                          <a:spcPct val="115000"/>
                        </a:lnSpc>
                        <a:spcBef>
                          <a:spcPts val="0"/>
                        </a:spcBef>
                        <a:spcAft>
                          <a:spcPts val="0"/>
                        </a:spcAft>
                        <a:buNone/>
                      </a:pPr>
                      <a:r>
                        <a:rPr lang="en-US" sz="2000"/>
                        <a:t>Target C&gt;=</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spcBef>
                          <a:spcPts val="0"/>
                        </a:spcBef>
                        <a:spcAft>
                          <a:spcPts val="0"/>
                        </a:spcAft>
                        <a:buNone/>
                      </a:pPr>
                      <a:r>
                        <a:rPr lang="en-US" sz="2000"/>
                        <a:t>77.91% </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spcBef>
                          <a:spcPts val="0"/>
                        </a:spcBef>
                        <a:spcAft>
                          <a:spcPts val="0"/>
                        </a:spcAft>
                        <a:buNone/>
                      </a:pPr>
                      <a:r>
                        <a:rPr lang="en-US" sz="2000"/>
                        <a:t> 78.91% </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spcBef>
                          <a:spcPts val="0"/>
                        </a:spcBef>
                        <a:spcAft>
                          <a:spcPts val="0"/>
                        </a:spcAft>
                        <a:buNone/>
                      </a:pPr>
                      <a:r>
                        <a:rPr lang="en-US" sz="2000"/>
                        <a:t>80.41% </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spcBef>
                          <a:spcPts val="0"/>
                        </a:spcBef>
                        <a:spcAft>
                          <a:spcPts val="0"/>
                        </a:spcAft>
                        <a:buNone/>
                      </a:pPr>
                      <a:r>
                        <a:rPr lang="en-US" sz="2000"/>
                        <a:t>82.41%</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ctr">
                        <a:spcBef>
                          <a:spcPts val="0"/>
                        </a:spcBef>
                        <a:spcAft>
                          <a:spcPts val="0"/>
                        </a:spcAft>
                        <a:buNone/>
                      </a:pPr>
                      <a:r>
                        <a:t/>
                      </a:r>
                      <a:endParaRPr sz="2000"/>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9" name="Shape 359"/>
        <p:cNvGrpSpPr/>
        <p:nvPr/>
      </p:nvGrpSpPr>
      <p:grpSpPr>
        <a:xfrm>
          <a:off x="0" y="0"/>
          <a:ext cx="0" cy="0"/>
          <a:chOff x="0" y="0"/>
          <a:chExt cx="0" cy="0"/>
        </a:xfrm>
      </p:grpSpPr>
      <p:sp>
        <p:nvSpPr>
          <p:cNvPr id="360" name="Google Shape;360;g365ad869b3a_0_1606"/>
          <p:cNvSpPr/>
          <p:nvPr/>
        </p:nvSpPr>
        <p:spPr>
          <a:xfrm>
            <a:off x="1084800" y="2954100"/>
            <a:ext cx="5011200" cy="2482200"/>
          </a:xfrm>
          <a:prstGeom prst="roundRect">
            <a:avLst>
              <a:gd fmla="val 16667" name="adj"/>
            </a:avLst>
          </a:prstGeom>
          <a:solidFill>
            <a:srgbClr val="FCE5CD"/>
          </a:solidFill>
          <a:ln cap="flat" cmpd="sng" w="9525">
            <a:solidFill>
              <a:schemeClr val="dk2"/>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1" name="Google Shape;361;g365ad869b3a_0_1606"/>
          <p:cNvSpPr txBox="1"/>
          <p:nvPr>
            <p:ph type="title"/>
          </p:nvPr>
        </p:nvSpPr>
        <p:spPr>
          <a:xfrm>
            <a:off x="1295400" y="255134"/>
            <a:ext cx="9601200" cy="1036800"/>
          </a:xfrm>
          <a:prstGeom prst="rect">
            <a:avLst/>
          </a:prstGeom>
        </p:spPr>
        <p:txBody>
          <a:bodyPr anchorCtr="0" anchor="b" bIns="45700" lIns="91425" spcFirstLastPara="1" rIns="91425" wrap="square" tIns="45700">
            <a:normAutofit/>
          </a:bodyPr>
          <a:lstStyle/>
          <a:p>
            <a:pPr indent="0" lvl="0" marL="0" rtl="0" algn="l">
              <a:spcBef>
                <a:spcPts val="0"/>
              </a:spcBef>
              <a:spcAft>
                <a:spcPts val="0"/>
              </a:spcAft>
              <a:buNone/>
            </a:pPr>
            <a:r>
              <a:rPr lang="en-US"/>
              <a:t>ICE BREAKER</a:t>
            </a:r>
            <a:endParaRPr/>
          </a:p>
        </p:txBody>
      </p:sp>
      <p:sp>
        <p:nvSpPr>
          <p:cNvPr id="362" name="Google Shape;362;g365ad869b3a_0_1606"/>
          <p:cNvSpPr txBox="1"/>
          <p:nvPr>
            <p:ph idx="1" type="body"/>
          </p:nvPr>
        </p:nvSpPr>
        <p:spPr>
          <a:xfrm>
            <a:off x="1569625" y="2954100"/>
            <a:ext cx="4854900" cy="4343400"/>
          </a:xfrm>
          <a:prstGeom prst="rect">
            <a:avLst/>
          </a:prstGeom>
        </p:spPr>
        <p:txBody>
          <a:bodyPr anchorCtr="0" anchor="t" bIns="45700" lIns="91425" spcFirstLastPara="1" rIns="91425" wrap="square" tIns="45700">
            <a:normAutofit/>
          </a:bodyPr>
          <a:lstStyle/>
          <a:p>
            <a:pPr indent="0" lvl="0" marL="0" rtl="0" algn="l">
              <a:spcBef>
                <a:spcPts val="1800"/>
              </a:spcBef>
              <a:spcAft>
                <a:spcPts val="0"/>
              </a:spcAft>
              <a:buNone/>
            </a:pPr>
            <a:r>
              <a:rPr lang="en-US" sz="4800"/>
              <a:t>In the chat:</a:t>
            </a:r>
            <a:endParaRPr sz="4800"/>
          </a:p>
          <a:p>
            <a:pPr indent="0" lvl="0" marL="0" rtl="0" algn="l">
              <a:spcBef>
                <a:spcPts val="1800"/>
              </a:spcBef>
              <a:spcAft>
                <a:spcPts val="0"/>
              </a:spcAft>
              <a:buNone/>
            </a:pPr>
            <a:r>
              <a:rPr lang="en-US" sz="4800"/>
              <a:t>Please introduce yourself.</a:t>
            </a:r>
            <a:endParaRPr sz="4800"/>
          </a:p>
          <a:p>
            <a:pPr indent="0" lvl="0" marL="0" rtl="0" algn="l">
              <a:spcBef>
                <a:spcPts val="1800"/>
              </a:spcBef>
              <a:spcAft>
                <a:spcPts val="0"/>
              </a:spcAft>
              <a:buNone/>
            </a:pPr>
            <a:r>
              <a:t/>
            </a:r>
            <a:endParaRPr/>
          </a:p>
        </p:txBody>
      </p:sp>
      <p:sp>
        <p:nvSpPr>
          <p:cNvPr id="363" name="Google Shape;363;g365ad869b3a_0_1606"/>
          <p:cNvSpPr txBox="1"/>
          <p:nvPr>
            <p:ph idx="12" type="sldNum"/>
          </p:nvPr>
        </p:nvSpPr>
        <p:spPr>
          <a:xfrm>
            <a:off x="9525000" y="6374999"/>
            <a:ext cx="1371600" cy="2742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364" name="Google Shape;364;g365ad869b3a_0_1606"/>
          <p:cNvPicPr preferRelativeResize="0"/>
          <p:nvPr/>
        </p:nvPicPr>
        <p:blipFill>
          <a:blip r:embed="rId3">
            <a:alphaModFix/>
          </a:blip>
          <a:stretch>
            <a:fillRect/>
          </a:stretch>
        </p:blipFill>
        <p:spPr>
          <a:xfrm>
            <a:off x="7417450" y="1746302"/>
            <a:ext cx="4227600" cy="4439949"/>
          </a:xfrm>
          <a:prstGeom prst="rect">
            <a:avLst/>
          </a:prstGeom>
          <a:noFill/>
          <a:ln>
            <a:noFill/>
          </a:ln>
        </p:spPr>
      </p:pic>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7" name="Shape 1107"/>
        <p:cNvGrpSpPr/>
        <p:nvPr/>
      </p:nvGrpSpPr>
      <p:grpSpPr>
        <a:xfrm>
          <a:off x="0" y="0"/>
          <a:ext cx="0" cy="0"/>
          <a:chOff x="0" y="0"/>
          <a:chExt cx="0" cy="0"/>
        </a:xfrm>
      </p:grpSpPr>
      <p:sp>
        <p:nvSpPr>
          <p:cNvPr id="1108" name="Google Shape;1108;g336ddb40caf_1_2098"/>
          <p:cNvSpPr txBox="1"/>
          <p:nvPr>
            <p:ph type="title"/>
          </p:nvPr>
        </p:nvSpPr>
        <p:spPr>
          <a:xfrm>
            <a:off x="969146"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Participation Rate </a:t>
            </a:r>
            <a:br>
              <a:rPr lang="en-US"/>
            </a:br>
            <a:r>
              <a:rPr lang="en-US"/>
              <a:t>(Indicator 3A)</a:t>
            </a:r>
            <a:endParaRPr/>
          </a:p>
        </p:txBody>
      </p:sp>
      <p:sp>
        <p:nvSpPr>
          <p:cNvPr id="1109" name="Google Shape;1109;g336ddb40caf_1_2098"/>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110" name="Google Shape;1110;g336ddb40caf_1_2098"/>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1111" name="Google Shape;1111;g336ddb40caf_1_2098" title="Chart"/>
          <p:cNvPicPr preferRelativeResize="0"/>
          <p:nvPr/>
        </p:nvPicPr>
        <p:blipFill>
          <a:blip r:embed="rId3">
            <a:alphaModFix/>
          </a:blip>
          <a:stretch>
            <a:fillRect/>
          </a:stretch>
        </p:blipFill>
        <p:spPr>
          <a:xfrm>
            <a:off x="6523775" y="1605100"/>
            <a:ext cx="5260535" cy="4698599"/>
          </a:xfrm>
          <a:prstGeom prst="rect">
            <a:avLst/>
          </a:prstGeom>
          <a:noFill/>
          <a:ln>
            <a:noFill/>
          </a:ln>
          <a:effectLst>
            <a:outerShdw blurRad="57150" rotWithShape="0" algn="bl" dir="5400000" dist="19050">
              <a:srgbClr val="000000">
                <a:alpha val="50000"/>
              </a:srgbClr>
            </a:outerShdw>
          </a:effectLst>
        </p:spPr>
      </p:pic>
      <p:pic>
        <p:nvPicPr>
          <p:cNvPr id="1112" name="Google Shape;1112;g336ddb40caf_1_2098" title="Chart"/>
          <p:cNvPicPr preferRelativeResize="0"/>
          <p:nvPr/>
        </p:nvPicPr>
        <p:blipFill>
          <a:blip r:embed="rId4">
            <a:alphaModFix/>
          </a:blip>
          <a:stretch>
            <a:fillRect/>
          </a:stretch>
        </p:blipFill>
        <p:spPr>
          <a:xfrm>
            <a:off x="323625" y="1605100"/>
            <a:ext cx="5389965" cy="4698600"/>
          </a:xfrm>
          <a:prstGeom prst="rect">
            <a:avLst/>
          </a:prstGeom>
          <a:noFill/>
          <a:ln>
            <a:noFill/>
          </a:ln>
          <a:effectLst>
            <a:outerShdw blurRad="57150" rotWithShape="0" algn="bl" dir="5400000" dist="19050">
              <a:srgbClr val="000000">
                <a:alpha val="50000"/>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6" name="Shape 1116"/>
        <p:cNvGrpSpPr/>
        <p:nvPr/>
      </p:nvGrpSpPr>
      <p:grpSpPr>
        <a:xfrm>
          <a:off x="0" y="0"/>
          <a:ext cx="0" cy="0"/>
          <a:chOff x="0" y="0"/>
          <a:chExt cx="0" cy="0"/>
        </a:xfrm>
      </p:grpSpPr>
      <p:sp>
        <p:nvSpPr>
          <p:cNvPr id="1117" name="Google Shape;1117;g336ddb40caf_1_2106"/>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Reading Proficiency Rate</a:t>
            </a:r>
            <a:br>
              <a:rPr lang="en-US"/>
            </a:br>
            <a:r>
              <a:rPr lang="en-US"/>
              <a:t>(Indicator 3B)</a:t>
            </a:r>
            <a:endParaRPr/>
          </a:p>
        </p:txBody>
      </p:sp>
      <p:sp>
        <p:nvSpPr>
          <p:cNvPr id="1118" name="Google Shape;1118;g336ddb40caf_1_2106"/>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1119" name="Google Shape;1119;g336ddb40caf_1_2106" title="Chart"/>
          <p:cNvPicPr preferRelativeResize="0"/>
          <p:nvPr/>
        </p:nvPicPr>
        <p:blipFill>
          <a:blip r:embed="rId3">
            <a:alphaModFix/>
          </a:blip>
          <a:stretch>
            <a:fillRect/>
          </a:stretch>
        </p:blipFill>
        <p:spPr>
          <a:xfrm>
            <a:off x="152400" y="1607300"/>
            <a:ext cx="5294400" cy="5095650"/>
          </a:xfrm>
          <a:prstGeom prst="rect">
            <a:avLst/>
          </a:prstGeom>
          <a:noFill/>
          <a:ln>
            <a:noFill/>
          </a:ln>
          <a:effectLst>
            <a:outerShdw blurRad="57150" rotWithShape="0" algn="bl" dir="5400000" dist="19050">
              <a:srgbClr val="000000">
                <a:alpha val="50000"/>
              </a:srgbClr>
            </a:outerShdw>
          </a:effectLst>
        </p:spPr>
      </p:pic>
      <p:pic>
        <p:nvPicPr>
          <p:cNvPr id="1120" name="Google Shape;1120;g336ddb40caf_1_2106" title="Chart"/>
          <p:cNvPicPr preferRelativeResize="0"/>
          <p:nvPr/>
        </p:nvPicPr>
        <p:blipFill>
          <a:blip r:embed="rId4">
            <a:alphaModFix/>
          </a:blip>
          <a:stretch>
            <a:fillRect/>
          </a:stretch>
        </p:blipFill>
        <p:spPr>
          <a:xfrm>
            <a:off x="5599200" y="1607300"/>
            <a:ext cx="6440402" cy="5091938"/>
          </a:xfrm>
          <a:prstGeom prst="rect">
            <a:avLst/>
          </a:prstGeom>
          <a:noFill/>
          <a:ln>
            <a:noFill/>
          </a:ln>
          <a:effectLst>
            <a:outerShdw blurRad="57150" rotWithShape="0" algn="bl" dir="5400000" dist="19050">
              <a:srgbClr val="000000">
                <a:alpha val="50000"/>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4" name="Shape 1124"/>
        <p:cNvGrpSpPr/>
        <p:nvPr/>
      </p:nvGrpSpPr>
      <p:grpSpPr>
        <a:xfrm>
          <a:off x="0" y="0"/>
          <a:ext cx="0" cy="0"/>
          <a:chOff x="0" y="0"/>
          <a:chExt cx="0" cy="0"/>
        </a:xfrm>
      </p:grpSpPr>
      <p:sp>
        <p:nvSpPr>
          <p:cNvPr id="1125" name="Google Shape;1125;g336ddb40caf_1_2113"/>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126" name="Google Shape;1126;g336ddb40caf_1_2113"/>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127" name="Google Shape;1127;g336ddb40caf_1_2113"/>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Proficiency vs. Alternate Assessment Proficiency (Indicator 3C)</a:t>
            </a:r>
            <a:endParaRPr/>
          </a:p>
        </p:txBody>
      </p:sp>
      <p:pic>
        <p:nvPicPr>
          <p:cNvPr id="1128" name="Google Shape;1128;g336ddb40caf_1_2113" title="Chart"/>
          <p:cNvPicPr preferRelativeResize="0"/>
          <p:nvPr/>
        </p:nvPicPr>
        <p:blipFill>
          <a:blip r:embed="rId3">
            <a:alphaModFix/>
          </a:blip>
          <a:stretch>
            <a:fillRect/>
          </a:stretch>
        </p:blipFill>
        <p:spPr>
          <a:xfrm>
            <a:off x="413750" y="1607300"/>
            <a:ext cx="5398501" cy="4418851"/>
          </a:xfrm>
          <a:prstGeom prst="rect">
            <a:avLst/>
          </a:prstGeom>
          <a:noFill/>
          <a:ln>
            <a:noFill/>
          </a:ln>
          <a:effectLst>
            <a:outerShdw blurRad="57150" rotWithShape="0" algn="bl" dir="5400000" dist="19050">
              <a:srgbClr val="000000">
                <a:alpha val="50000"/>
              </a:srgbClr>
            </a:outerShdw>
          </a:effectLst>
        </p:spPr>
      </p:pic>
      <p:pic>
        <p:nvPicPr>
          <p:cNvPr id="1129" name="Google Shape;1129;g336ddb40caf_1_2113" title="Chart"/>
          <p:cNvPicPr preferRelativeResize="0"/>
          <p:nvPr/>
        </p:nvPicPr>
        <p:blipFill>
          <a:blip r:embed="rId4">
            <a:alphaModFix/>
          </a:blip>
          <a:stretch>
            <a:fillRect/>
          </a:stretch>
        </p:blipFill>
        <p:spPr>
          <a:xfrm>
            <a:off x="6578675" y="1607300"/>
            <a:ext cx="5226426" cy="4418850"/>
          </a:xfrm>
          <a:prstGeom prst="rect">
            <a:avLst/>
          </a:prstGeom>
          <a:noFill/>
          <a:ln>
            <a:noFill/>
          </a:ln>
          <a:effectLst>
            <a:outerShdw blurRad="57150" rotWithShape="0" algn="bl" dir="5400000" dist="19050">
              <a:srgbClr val="000000">
                <a:alpha val="50000"/>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3" name="Shape 1133"/>
        <p:cNvGrpSpPr/>
        <p:nvPr/>
      </p:nvGrpSpPr>
      <p:grpSpPr>
        <a:xfrm>
          <a:off x="0" y="0"/>
          <a:ext cx="0" cy="0"/>
          <a:chOff x="0" y="0"/>
          <a:chExt cx="0" cy="0"/>
        </a:xfrm>
      </p:grpSpPr>
      <p:sp>
        <p:nvSpPr>
          <p:cNvPr id="1134" name="Google Shape;1134;g336ddb40caf_1_2121"/>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135" name="Google Shape;1135;g336ddb40caf_1_2121"/>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136" name="Google Shape;1136;g336ddb40caf_1_2121"/>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Proficiency Achievement Gap SWDs vs. All Students(Indicator 3D)</a:t>
            </a:r>
            <a:endParaRPr/>
          </a:p>
        </p:txBody>
      </p:sp>
      <p:pic>
        <p:nvPicPr>
          <p:cNvPr id="1137" name="Google Shape;1137;g336ddb40caf_1_2121" title="Chart"/>
          <p:cNvPicPr preferRelativeResize="0"/>
          <p:nvPr/>
        </p:nvPicPr>
        <p:blipFill>
          <a:blip r:embed="rId3">
            <a:alphaModFix/>
          </a:blip>
          <a:stretch>
            <a:fillRect/>
          </a:stretch>
        </p:blipFill>
        <p:spPr>
          <a:xfrm>
            <a:off x="152400" y="1607301"/>
            <a:ext cx="6207844" cy="4615297"/>
          </a:xfrm>
          <a:prstGeom prst="rect">
            <a:avLst/>
          </a:prstGeom>
          <a:noFill/>
          <a:ln>
            <a:noFill/>
          </a:ln>
          <a:effectLst>
            <a:outerShdw blurRad="57150" rotWithShape="0" algn="bl" dir="5400000" dist="19050">
              <a:srgbClr val="000000">
                <a:alpha val="50000"/>
              </a:srgbClr>
            </a:outerShdw>
          </a:effectLst>
        </p:spPr>
      </p:pic>
      <p:pic>
        <p:nvPicPr>
          <p:cNvPr id="1138" name="Google Shape;1138;g336ddb40caf_1_2121" title="Chart"/>
          <p:cNvPicPr preferRelativeResize="0"/>
          <p:nvPr/>
        </p:nvPicPr>
        <p:blipFill>
          <a:blip r:embed="rId4">
            <a:alphaModFix/>
          </a:blip>
          <a:stretch>
            <a:fillRect/>
          </a:stretch>
        </p:blipFill>
        <p:spPr>
          <a:xfrm>
            <a:off x="6512650" y="1607300"/>
            <a:ext cx="5526949" cy="4615299"/>
          </a:xfrm>
          <a:prstGeom prst="rect">
            <a:avLst/>
          </a:prstGeom>
          <a:noFill/>
          <a:ln>
            <a:noFill/>
          </a:ln>
          <a:effectLst>
            <a:outerShdw blurRad="57150" rotWithShape="0" algn="bl" dir="5400000" dist="19050">
              <a:srgbClr val="000000">
                <a:alpha val="50000"/>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3" name="Shape 1143"/>
        <p:cNvGrpSpPr/>
        <p:nvPr/>
      </p:nvGrpSpPr>
      <p:grpSpPr>
        <a:xfrm>
          <a:off x="0" y="0"/>
          <a:ext cx="0" cy="0"/>
          <a:chOff x="0" y="0"/>
          <a:chExt cx="0" cy="0"/>
        </a:xfrm>
      </p:grpSpPr>
      <p:sp>
        <p:nvSpPr>
          <p:cNvPr id="1144" name="Google Shape;1144;g365ad869b3a_0_1205"/>
          <p:cNvSpPr txBox="1"/>
          <p:nvPr>
            <p:ph type="title"/>
          </p:nvPr>
        </p:nvSpPr>
        <p:spPr>
          <a:xfrm>
            <a:off x="1295400" y="255134"/>
            <a:ext cx="9601200" cy="1036800"/>
          </a:xfrm>
          <a:prstGeom prst="rect">
            <a:avLst/>
          </a:prstGeom>
        </p:spPr>
        <p:txBody>
          <a:bodyPr anchorCtr="0" anchor="b" bIns="45700" lIns="91425" spcFirstLastPara="1" rIns="91425" wrap="square" tIns="45700">
            <a:normAutofit/>
          </a:bodyPr>
          <a:lstStyle/>
          <a:p>
            <a:pPr indent="0" lvl="0" marL="0" rtl="0" algn="l">
              <a:spcBef>
                <a:spcPts val="0"/>
              </a:spcBef>
              <a:spcAft>
                <a:spcPts val="0"/>
              </a:spcAft>
              <a:buNone/>
            </a:pPr>
            <a:r>
              <a:rPr lang="en-US"/>
              <a:t>Indicator Targets 3</a:t>
            </a:r>
            <a:endParaRPr/>
          </a:p>
        </p:txBody>
      </p:sp>
      <p:sp>
        <p:nvSpPr>
          <p:cNvPr id="1145" name="Google Shape;1145;g365ad869b3a_0_1205"/>
          <p:cNvSpPr txBox="1"/>
          <p:nvPr>
            <p:ph idx="1" type="body"/>
          </p:nvPr>
        </p:nvSpPr>
        <p:spPr>
          <a:xfrm>
            <a:off x="1430200" y="2031600"/>
            <a:ext cx="9601200" cy="4343400"/>
          </a:xfrm>
          <a:prstGeom prst="rect">
            <a:avLst/>
          </a:prstGeom>
        </p:spPr>
        <p:txBody>
          <a:bodyPr anchorCtr="0" anchor="t" bIns="45700" lIns="91425" spcFirstLastPara="1" rIns="91425" wrap="square" tIns="45700">
            <a:normAutofit/>
          </a:bodyPr>
          <a:lstStyle/>
          <a:p>
            <a:pPr indent="0" lvl="0" marL="0" rtl="0" algn="l">
              <a:lnSpc>
                <a:spcPct val="115000"/>
              </a:lnSpc>
              <a:spcBef>
                <a:spcPts val="1200"/>
              </a:spcBef>
              <a:spcAft>
                <a:spcPts val="0"/>
              </a:spcAft>
              <a:buNone/>
            </a:pPr>
            <a:r>
              <a:t/>
            </a:r>
            <a:endParaRPr/>
          </a:p>
          <a:p>
            <a:pPr indent="0" lvl="0" marL="0" rtl="0" algn="l">
              <a:spcBef>
                <a:spcPts val="1800"/>
              </a:spcBef>
              <a:spcAft>
                <a:spcPts val="0"/>
              </a:spcAft>
              <a:buNone/>
            </a:pPr>
            <a:r>
              <a:t/>
            </a:r>
            <a:endParaRPr/>
          </a:p>
        </p:txBody>
      </p:sp>
      <p:sp>
        <p:nvSpPr>
          <p:cNvPr id="1146" name="Google Shape;1146;g365ad869b3a_0_1205"/>
          <p:cNvSpPr txBox="1"/>
          <p:nvPr>
            <p:ph idx="12" type="sldNum"/>
          </p:nvPr>
        </p:nvSpPr>
        <p:spPr>
          <a:xfrm>
            <a:off x="9525000" y="6374999"/>
            <a:ext cx="1371600" cy="2742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graphicFrame>
        <p:nvGraphicFramePr>
          <p:cNvPr id="1147" name="Google Shape;1147;g365ad869b3a_0_1205"/>
          <p:cNvGraphicFramePr/>
          <p:nvPr/>
        </p:nvGraphicFramePr>
        <p:xfrm>
          <a:off x="637813" y="1658325"/>
          <a:ext cx="3000000" cy="3000000"/>
        </p:xfrm>
        <a:graphic>
          <a:graphicData uri="http://schemas.openxmlformats.org/drawingml/2006/table">
            <a:tbl>
              <a:tblPr>
                <a:noFill/>
                <a:tableStyleId>{1B480BF9-E4DF-44B7-B839-D4A397AE88BF}</a:tableStyleId>
              </a:tblPr>
              <a:tblGrid>
                <a:gridCol w="1027700"/>
                <a:gridCol w="824075"/>
                <a:gridCol w="1337925"/>
                <a:gridCol w="1522125"/>
                <a:gridCol w="1522125"/>
                <a:gridCol w="1522125"/>
                <a:gridCol w="1522125"/>
                <a:gridCol w="1522125"/>
              </a:tblGrid>
              <a:tr h="190500">
                <a:tc>
                  <a:txBody>
                    <a:bodyPr/>
                    <a:lstStyle/>
                    <a:p>
                      <a:pPr indent="0" lvl="0" marL="0" rtl="0" algn="ctr">
                        <a:lnSpc>
                          <a:spcPct val="115000"/>
                        </a:lnSpc>
                        <a:spcBef>
                          <a:spcPts val="1200"/>
                        </a:spcBef>
                        <a:spcAft>
                          <a:spcPts val="1200"/>
                        </a:spcAft>
                        <a:buNone/>
                      </a:pPr>
                      <a:r>
                        <a:rPr b="1" lang="en-US" sz="1500"/>
                        <a:t>Subject</a:t>
                      </a:r>
                      <a:endParaRPr b="1" sz="15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1500"/>
                        <a:t>Group</a:t>
                      </a:r>
                      <a:endParaRPr b="1" sz="15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1500"/>
                        <a:t>Group Name</a:t>
                      </a:r>
                      <a:endParaRPr b="1" sz="15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1500"/>
                        <a:t>2022</a:t>
                      </a:r>
                      <a:endParaRPr b="1" sz="15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1500"/>
                        <a:t>2023</a:t>
                      </a:r>
                      <a:endParaRPr b="1" sz="15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1500"/>
                        <a:t>2024</a:t>
                      </a:r>
                      <a:endParaRPr b="1" sz="15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1500"/>
                        <a:t>2025</a:t>
                      </a:r>
                      <a:endParaRPr b="1" sz="15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1500"/>
                        <a:t>2026</a:t>
                      </a:r>
                      <a:endParaRPr b="1" sz="15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r h="190500">
                <a:tc>
                  <a:txBody>
                    <a:bodyPr/>
                    <a:lstStyle/>
                    <a:p>
                      <a:pPr indent="0" lvl="0" marL="0" rtl="0" algn="ctr">
                        <a:lnSpc>
                          <a:spcPct val="115000"/>
                        </a:lnSpc>
                        <a:spcBef>
                          <a:spcPts val="0"/>
                        </a:spcBef>
                        <a:spcAft>
                          <a:spcPts val="0"/>
                        </a:spcAft>
                        <a:buNone/>
                      </a:pPr>
                      <a:r>
                        <a:rPr b="1" lang="en-US"/>
                        <a:t>Reading</a:t>
                      </a:r>
                      <a:endParaRPr b="1"/>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US"/>
                        <a:t>A &lt;=</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Grade 4</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38.97</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38.52</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38.07</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37.62</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r h="190500">
                <a:tc>
                  <a:txBody>
                    <a:bodyPr/>
                    <a:lstStyle/>
                    <a:p>
                      <a:pPr indent="0" lvl="0" marL="0" rtl="0" algn="ctr">
                        <a:lnSpc>
                          <a:spcPct val="115000"/>
                        </a:lnSpc>
                        <a:spcBef>
                          <a:spcPts val="0"/>
                        </a:spcBef>
                        <a:spcAft>
                          <a:spcPts val="0"/>
                        </a:spcAft>
                        <a:buNone/>
                      </a:pPr>
                      <a:r>
                        <a:rPr b="1" lang="en-US"/>
                        <a:t>Reading</a:t>
                      </a:r>
                      <a:endParaRPr b="1"/>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US"/>
                        <a:t>B &lt;=</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Grade 8</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30.82</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30.37</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29.92</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29.47</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r h="190500">
                <a:tc>
                  <a:txBody>
                    <a:bodyPr/>
                    <a:lstStyle/>
                    <a:p>
                      <a:pPr indent="0" lvl="0" marL="0" rtl="0" algn="ctr">
                        <a:lnSpc>
                          <a:spcPct val="115000"/>
                        </a:lnSpc>
                        <a:spcBef>
                          <a:spcPts val="0"/>
                        </a:spcBef>
                        <a:spcAft>
                          <a:spcPts val="0"/>
                        </a:spcAft>
                        <a:buNone/>
                      </a:pPr>
                      <a:r>
                        <a:rPr b="1" lang="en-US"/>
                        <a:t>Reading</a:t>
                      </a:r>
                      <a:endParaRPr b="1"/>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US"/>
                        <a:t>C &lt;=</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Grade HS</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39.00</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38.55</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38.10</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37.65</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r h="190500">
                <a:tc>
                  <a:txBody>
                    <a:bodyPr/>
                    <a:lstStyle/>
                    <a:p>
                      <a:pPr indent="0" lvl="0" marL="0" rtl="0" algn="ctr">
                        <a:lnSpc>
                          <a:spcPct val="115000"/>
                        </a:lnSpc>
                        <a:spcBef>
                          <a:spcPts val="0"/>
                        </a:spcBef>
                        <a:spcAft>
                          <a:spcPts val="0"/>
                        </a:spcAft>
                        <a:buNone/>
                      </a:pPr>
                      <a:r>
                        <a:rPr b="1" lang="en-US"/>
                        <a:t>Math</a:t>
                      </a:r>
                      <a:endParaRPr b="1"/>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US"/>
                        <a:t>A &lt;=</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Grade 4</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10.74</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10.33</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9.92</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9.51</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r h="190500">
                <a:tc>
                  <a:txBody>
                    <a:bodyPr/>
                    <a:lstStyle/>
                    <a:p>
                      <a:pPr indent="0" lvl="0" marL="0" rtl="0" algn="ctr">
                        <a:lnSpc>
                          <a:spcPct val="115000"/>
                        </a:lnSpc>
                        <a:spcBef>
                          <a:spcPts val="0"/>
                        </a:spcBef>
                        <a:spcAft>
                          <a:spcPts val="0"/>
                        </a:spcAft>
                        <a:buNone/>
                      </a:pPr>
                      <a:r>
                        <a:rPr b="1" lang="en-US"/>
                        <a:t>Math</a:t>
                      </a:r>
                      <a:endParaRPr b="1"/>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US"/>
                        <a:t>B &lt;=</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Grade 8</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9.66</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9.25</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8.84</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8.43</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r h="190500">
                <a:tc>
                  <a:txBody>
                    <a:bodyPr/>
                    <a:lstStyle/>
                    <a:p>
                      <a:pPr indent="0" lvl="0" marL="0" rtl="0" algn="ctr">
                        <a:lnSpc>
                          <a:spcPct val="115000"/>
                        </a:lnSpc>
                        <a:spcBef>
                          <a:spcPts val="0"/>
                        </a:spcBef>
                        <a:spcAft>
                          <a:spcPts val="0"/>
                        </a:spcAft>
                        <a:buNone/>
                      </a:pPr>
                      <a:r>
                        <a:rPr b="1" lang="en-US"/>
                        <a:t>Math</a:t>
                      </a:r>
                      <a:endParaRPr b="1"/>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US"/>
                        <a:t>C &lt;=</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Grade HS</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28.45</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28.04</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27.63</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27.22</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bl>
          </a:graphicData>
        </a:graphic>
      </p:graphicFrame>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1" name="Shape 1151"/>
        <p:cNvGrpSpPr/>
        <p:nvPr/>
      </p:nvGrpSpPr>
      <p:grpSpPr>
        <a:xfrm>
          <a:off x="0" y="0"/>
          <a:ext cx="0" cy="0"/>
          <a:chOff x="0" y="0"/>
          <a:chExt cx="0" cy="0"/>
        </a:xfrm>
      </p:grpSpPr>
      <p:sp>
        <p:nvSpPr>
          <p:cNvPr id="1152" name="Google Shape;1152;g336ddb40caf_1_2129"/>
          <p:cNvSpPr txBox="1"/>
          <p:nvPr>
            <p:ph type="title"/>
          </p:nvPr>
        </p:nvSpPr>
        <p:spPr>
          <a:xfrm>
            <a:off x="1143000" y="96798"/>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Indicator 5A</a:t>
            </a:r>
            <a:endParaRPr/>
          </a:p>
        </p:txBody>
      </p:sp>
      <p:sp>
        <p:nvSpPr>
          <p:cNvPr id="1153" name="Google Shape;1153;g336ddb40caf_1_2129"/>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154" name="Google Shape;1154;g336ddb40caf_1_2129"/>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1155" name="Google Shape;1155;g336ddb40caf_1_2129" title="Chart"/>
          <p:cNvPicPr preferRelativeResize="0"/>
          <p:nvPr/>
        </p:nvPicPr>
        <p:blipFill>
          <a:blip r:embed="rId3">
            <a:alphaModFix/>
          </a:blip>
          <a:stretch>
            <a:fillRect/>
          </a:stretch>
        </p:blipFill>
        <p:spPr>
          <a:xfrm>
            <a:off x="2306225" y="1710923"/>
            <a:ext cx="7438834" cy="4601801"/>
          </a:xfrm>
          <a:prstGeom prst="rect">
            <a:avLst/>
          </a:prstGeom>
          <a:noFill/>
          <a:ln>
            <a:noFill/>
          </a:ln>
          <a:effectLst>
            <a:outerShdw blurRad="57150" rotWithShape="0" algn="bl" dir="5400000" dist="19050">
              <a:srgbClr val="000000">
                <a:alpha val="50000"/>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9" name="Shape 1159"/>
        <p:cNvGrpSpPr/>
        <p:nvPr/>
      </p:nvGrpSpPr>
      <p:grpSpPr>
        <a:xfrm>
          <a:off x="0" y="0"/>
          <a:ext cx="0" cy="0"/>
          <a:chOff x="0" y="0"/>
          <a:chExt cx="0" cy="0"/>
        </a:xfrm>
      </p:grpSpPr>
      <p:sp>
        <p:nvSpPr>
          <p:cNvPr id="1160" name="Google Shape;1160;g336ddb40caf_1_2136"/>
          <p:cNvSpPr txBox="1"/>
          <p:nvPr>
            <p:ph type="title"/>
          </p:nvPr>
        </p:nvSpPr>
        <p:spPr>
          <a:xfrm>
            <a:off x="1066800" y="113523"/>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Indicator 5B</a:t>
            </a:r>
            <a:endParaRPr/>
          </a:p>
        </p:txBody>
      </p:sp>
      <p:sp>
        <p:nvSpPr>
          <p:cNvPr id="1161" name="Google Shape;1161;g336ddb40caf_1_2136"/>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1162" name="Google Shape;1162;g336ddb40caf_1_2136" title="Chart"/>
          <p:cNvPicPr preferRelativeResize="0"/>
          <p:nvPr/>
        </p:nvPicPr>
        <p:blipFill>
          <a:blip r:embed="rId3">
            <a:alphaModFix/>
          </a:blip>
          <a:stretch>
            <a:fillRect/>
          </a:stretch>
        </p:blipFill>
        <p:spPr>
          <a:xfrm>
            <a:off x="2513225" y="1569150"/>
            <a:ext cx="7486252" cy="5228326"/>
          </a:xfrm>
          <a:prstGeom prst="rect">
            <a:avLst/>
          </a:prstGeom>
          <a:noFill/>
          <a:ln>
            <a:noFill/>
          </a:ln>
          <a:effectLst>
            <a:outerShdw blurRad="57150" rotWithShape="0" algn="bl" dir="5400000" dist="19050">
              <a:srgbClr val="000000">
                <a:alpha val="50000"/>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6" name="Shape 1166"/>
        <p:cNvGrpSpPr/>
        <p:nvPr/>
      </p:nvGrpSpPr>
      <p:grpSpPr>
        <a:xfrm>
          <a:off x="0" y="0"/>
          <a:ext cx="0" cy="0"/>
          <a:chOff x="0" y="0"/>
          <a:chExt cx="0" cy="0"/>
        </a:xfrm>
      </p:grpSpPr>
      <p:sp>
        <p:nvSpPr>
          <p:cNvPr id="1167" name="Google Shape;1167;g336ddb40caf_1_2142"/>
          <p:cNvSpPr txBox="1"/>
          <p:nvPr>
            <p:ph type="title"/>
          </p:nvPr>
        </p:nvSpPr>
        <p:spPr>
          <a:xfrm>
            <a:off x="1066800" y="17853"/>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Indicator 5C</a:t>
            </a:r>
            <a:endParaRPr/>
          </a:p>
        </p:txBody>
      </p:sp>
      <p:sp>
        <p:nvSpPr>
          <p:cNvPr id="1168" name="Google Shape;1168;g336ddb40caf_1_2142"/>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169" name="Google Shape;1169;g336ddb40caf_1_2142"/>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1170" name="Google Shape;1170;g336ddb40caf_1_2142" title="Chart"/>
          <p:cNvPicPr preferRelativeResize="0"/>
          <p:nvPr/>
        </p:nvPicPr>
        <p:blipFill>
          <a:blip r:embed="rId3">
            <a:alphaModFix/>
          </a:blip>
          <a:stretch>
            <a:fillRect/>
          </a:stretch>
        </p:blipFill>
        <p:spPr>
          <a:xfrm>
            <a:off x="2872463" y="1595928"/>
            <a:ext cx="6447068" cy="4680748"/>
          </a:xfrm>
          <a:prstGeom prst="rect">
            <a:avLst/>
          </a:prstGeom>
          <a:noFill/>
          <a:ln>
            <a:noFill/>
          </a:ln>
          <a:effectLst>
            <a:outerShdw blurRad="57150" rotWithShape="0" algn="bl" dir="5400000" dist="19050">
              <a:srgbClr val="000000">
                <a:alpha val="50000"/>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5" name="Shape 1175"/>
        <p:cNvGrpSpPr/>
        <p:nvPr/>
      </p:nvGrpSpPr>
      <p:grpSpPr>
        <a:xfrm>
          <a:off x="0" y="0"/>
          <a:ext cx="0" cy="0"/>
          <a:chOff x="0" y="0"/>
          <a:chExt cx="0" cy="0"/>
        </a:xfrm>
      </p:grpSpPr>
      <p:sp>
        <p:nvSpPr>
          <p:cNvPr id="1176" name="Google Shape;1176;g365ad869b3a_0_1257"/>
          <p:cNvSpPr txBox="1"/>
          <p:nvPr>
            <p:ph type="title"/>
          </p:nvPr>
        </p:nvSpPr>
        <p:spPr>
          <a:xfrm>
            <a:off x="1295400" y="255134"/>
            <a:ext cx="9601200" cy="1036800"/>
          </a:xfrm>
          <a:prstGeom prst="rect">
            <a:avLst/>
          </a:prstGeom>
        </p:spPr>
        <p:txBody>
          <a:bodyPr anchorCtr="0" anchor="b" bIns="45700" lIns="91425" spcFirstLastPara="1" rIns="91425" wrap="square" tIns="45700">
            <a:normAutofit/>
          </a:bodyPr>
          <a:lstStyle/>
          <a:p>
            <a:pPr indent="0" lvl="0" marL="0" rtl="0" algn="l">
              <a:spcBef>
                <a:spcPts val="0"/>
              </a:spcBef>
              <a:spcAft>
                <a:spcPts val="0"/>
              </a:spcAft>
              <a:buNone/>
            </a:pPr>
            <a:r>
              <a:rPr lang="en-US"/>
              <a:t>Indicator Targets 5</a:t>
            </a:r>
            <a:endParaRPr/>
          </a:p>
        </p:txBody>
      </p:sp>
      <p:sp>
        <p:nvSpPr>
          <p:cNvPr id="1177" name="Google Shape;1177;g365ad869b3a_0_1257"/>
          <p:cNvSpPr txBox="1"/>
          <p:nvPr>
            <p:ph idx="1" type="body"/>
          </p:nvPr>
        </p:nvSpPr>
        <p:spPr>
          <a:xfrm>
            <a:off x="1430200" y="2031600"/>
            <a:ext cx="9601200" cy="4343400"/>
          </a:xfrm>
          <a:prstGeom prst="rect">
            <a:avLst/>
          </a:prstGeom>
        </p:spPr>
        <p:txBody>
          <a:bodyPr anchorCtr="0" anchor="t" bIns="45700" lIns="91425" spcFirstLastPara="1" rIns="91425" wrap="square" tIns="45700">
            <a:normAutofit/>
          </a:bodyPr>
          <a:lstStyle/>
          <a:p>
            <a:pPr indent="0" lvl="0" marL="0" rtl="0" algn="l">
              <a:lnSpc>
                <a:spcPct val="115000"/>
              </a:lnSpc>
              <a:spcBef>
                <a:spcPts val="1200"/>
              </a:spcBef>
              <a:spcAft>
                <a:spcPts val="0"/>
              </a:spcAft>
              <a:buNone/>
            </a:pPr>
            <a:r>
              <a:t/>
            </a:r>
            <a:endParaRPr/>
          </a:p>
          <a:p>
            <a:pPr indent="0" lvl="0" marL="0" rtl="0" algn="l">
              <a:spcBef>
                <a:spcPts val="1800"/>
              </a:spcBef>
              <a:spcAft>
                <a:spcPts val="0"/>
              </a:spcAft>
              <a:buNone/>
            </a:pPr>
            <a:r>
              <a:t/>
            </a:r>
            <a:endParaRPr/>
          </a:p>
        </p:txBody>
      </p:sp>
      <p:sp>
        <p:nvSpPr>
          <p:cNvPr id="1178" name="Google Shape;1178;g365ad869b3a_0_1257"/>
          <p:cNvSpPr txBox="1"/>
          <p:nvPr>
            <p:ph idx="12" type="sldNum"/>
          </p:nvPr>
        </p:nvSpPr>
        <p:spPr>
          <a:xfrm>
            <a:off x="9158300" y="6273899"/>
            <a:ext cx="1371600" cy="2742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graphicFrame>
        <p:nvGraphicFramePr>
          <p:cNvPr id="1179" name="Google Shape;1179;g365ad869b3a_0_1257"/>
          <p:cNvGraphicFramePr/>
          <p:nvPr/>
        </p:nvGraphicFramePr>
        <p:xfrm>
          <a:off x="1430188" y="1961175"/>
          <a:ext cx="3000000" cy="3000000"/>
        </p:xfrm>
        <a:graphic>
          <a:graphicData uri="http://schemas.openxmlformats.org/drawingml/2006/table">
            <a:tbl>
              <a:tblPr>
                <a:noFill/>
                <a:tableStyleId>{1B480BF9-E4DF-44B7-B839-D4A397AE88BF}</a:tableStyleId>
              </a:tblPr>
              <a:tblGrid>
                <a:gridCol w="709525"/>
                <a:gridCol w="1778350"/>
                <a:gridCol w="1778350"/>
                <a:gridCol w="1778350"/>
                <a:gridCol w="1778350"/>
                <a:gridCol w="1778350"/>
              </a:tblGrid>
              <a:tr h="190500">
                <a:tc>
                  <a:txBody>
                    <a:bodyPr/>
                    <a:lstStyle/>
                    <a:p>
                      <a:pPr indent="0" lvl="0" marL="0" rtl="0" algn="ctr">
                        <a:lnSpc>
                          <a:spcPct val="115000"/>
                        </a:lnSpc>
                        <a:spcBef>
                          <a:spcPts val="1200"/>
                        </a:spcBef>
                        <a:spcAft>
                          <a:spcPts val="1200"/>
                        </a:spcAft>
                        <a:buNone/>
                      </a:pPr>
                      <a:r>
                        <a:rPr b="1" lang="en-US" sz="2000"/>
                        <a:t>FFY</a:t>
                      </a:r>
                      <a:endParaRPr b="1"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2400"/>
                        <a:t>2022</a:t>
                      </a:r>
                      <a:endParaRPr b="1" sz="24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2400"/>
                        <a:t>2023</a:t>
                      </a:r>
                      <a:endParaRPr b="1" sz="24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2400"/>
                        <a:t>2024</a:t>
                      </a:r>
                      <a:endParaRPr b="1" sz="24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2400"/>
                        <a:t>2025</a:t>
                      </a:r>
                      <a:endParaRPr b="1" sz="24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2400"/>
                        <a:t>2026</a:t>
                      </a:r>
                      <a:endParaRPr b="1" sz="24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r h="371475">
                <a:tc>
                  <a:txBody>
                    <a:bodyPr/>
                    <a:lstStyle/>
                    <a:p>
                      <a:pPr indent="0" lvl="0" marL="0" rtl="0" algn="l">
                        <a:lnSpc>
                          <a:spcPct val="115000"/>
                        </a:lnSpc>
                        <a:spcBef>
                          <a:spcPts val="1200"/>
                        </a:spcBef>
                        <a:spcAft>
                          <a:spcPts val="1200"/>
                        </a:spcAft>
                        <a:buNone/>
                      </a:pPr>
                      <a:r>
                        <a:rPr lang="en-US" sz="1600"/>
                        <a:t>Target A &gt;=</a:t>
                      </a:r>
                      <a:endParaRPr sz="16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sz="2000"/>
                        <a:t>51.83%</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sz="2000"/>
                        <a:t>51.98%</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sz="2000"/>
                        <a:t>52.13%</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sz="2000"/>
                        <a:t>52.28%</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r h="371475">
                <a:tc>
                  <a:txBody>
                    <a:bodyPr/>
                    <a:lstStyle/>
                    <a:p>
                      <a:pPr indent="0" lvl="0" marL="0" rtl="0" algn="l">
                        <a:lnSpc>
                          <a:spcPct val="115000"/>
                        </a:lnSpc>
                        <a:spcBef>
                          <a:spcPts val="1200"/>
                        </a:spcBef>
                        <a:spcAft>
                          <a:spcPts val="1200"/>
                        </a:spcAft>
                        <a:buNone/>
                      </a:pPr>
                      <a:r>
                        <a:rPr lang="en-US" sz="1600"/>
                        <a:t>Target B &lt;=</a:t>
                      </a:r>
                      <a:endParaRPr sz="16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sz="2000"/>
                        <a:t>15.57%</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sz="2000"/>
                        <a:t>15.06%</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sz="2000"/>
                        <a:t>14.55%</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sz="2000"/>
                        <a:t>14.04%</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r h="371475">
                <a:tc>
                  <a:txBody>
                    <a:bodyPr/>
                    <a:lstStyle/>
                    <a:p>
                      <a:pPr indent="0" lvl="0" marL="0" rtl="0" algn="l">
                        <a:lnSpc>
                          <a:spcPct val="115000"/>
                        </a:lnSpc>
                        <a:spcBef>
                          <a:spcPts val="1200"/>
                        </a:spcBef>
                        <a:spcAft>
                          <a:spcPts val="1200"/>
                        </a:spcAft>
                        <a:buNone/>
                      </a:pPr>
                      <a:r>
                        <a:rPr lang="en-US" sz="1600"/>
                        <a:t>Target C &lt;=</a:t>
                      </a:r>
                      <a:endParaRPr sz="16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sz="2000"/>
                        <a:t>0.37%</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sz="2000"/>
                        <a:t>0.36%</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sz="2000"/>
                        <a:t>0.35%</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sz="2000"/>
                        <a:t>0.34%</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bl>
          </a:graphicData>
        </a:graphic>
      </p:graphicFrame>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3" name="Shape 1183"/>
        <p:cNvGrpSpPr/>
        <p:nvPr/>
      </p:nvGrpSpPr>
      <p:grpSpPr>
        <a:xfrm>
          <a:off x="0" y="0"/>
          <a:ext cx="0" cy="0"/>
          <a:chOff x="0" y="0"/>
          <a:chExt cx="0" cy="0"/>
        </a:xfrm>
      </p:grpSpPr>
      <p:sp>
        <p:nvSpPr>
          <p:cNvPr id="1184" name="Google Shape;1184;g336ddb40caf_1_2149"/>
          <p:cNvSpPr txBox="1"/>
          <p:nvPr>
            <p:ph type="title"/>
          </p:nvPr>
        </p:nvSpPr>
        <p:spPr>
          <a:xfrm>
            <a:off x="1066800" y="83128"/>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Indicator 6A</a:t>
            </a:r>
            <a:endParaRPr/>
          </a:p>
        </p:txBody>
      </p:sp>
      <p:sp>
        <p:nvSpPr>
          <p:cNvPr id="1185" name="Google Shape;1185;g336ddb40caf_1_2149"/>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1186" name="Google Shape;1186;g336ddb40caf_1_2149" title="Chart"/>
          <p:cNvPicPr preferRelativeResize="0"/>
          <p:nvPr/>
        </p:nvPicPr>
        <p:blipFill>
          <a:blip r:embed="rId3">
            <a:alphaModFix/>
          </a:blip>
          <a:stretch>
            <a:fillRect/>
          </a:stretch>
        </p:blipFill>
        <p:spPr>
          <a:xfrm>
            <a:off x="1812637" y="1574800"/>
            <a:ext cx="8566724" cy="4982499"/>
          </a:xfrm>
          <a:prstGeom prst="rect">
            <a:avLst/>
          </a:prstGeom>
          <a:noFill/>
          <a:ln>
            <a:noFill/>
          </a:ln>
          <a:effectLst>
            <a:outerShdw blurRad="57150" rotWithShape="0" algn="bl" dir="5400000" dist="19050">
              <a:srgbClr val="000000">
                <a:alpha val="50000"/>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8" name="Shape 368"/>
        <p:cNvGrpSpPr/>
        <p:nvPr/>
      </p:nvGrpSpPr>
      <p:grpSpPr>
        <a:xfrm>
          <a:off x="0" y="0"/>
          <a:ext cx="0" cy="0"/>
          <a:chOff x="0" y="0"/>
          <a:chExt cx="0" cy="0"/>
        </a:xfrm>
      </p:grpSpPr>
      <p:sp>
        <p:nvSpPr>
          <p:cNvPr id="369" name="Google Shape;369;g365ad869b3a_0_783"/>
          <p:cNvSpPr/>
          <p:nvPr/>
        </p:nvSpPr>
        <p:spPr>
          <a:xfrm>
            <a:off x="935000" y="1624975"/>
            <a:ext cx="10455300" cy="4715700"/>
          </a:xfrm>
          <a:prstGeom prst="roundRect">
            <a:avLst>
              <a:gd fmla="val 16667" name="adj"/>
            </a:avLst>
          </a:prstGeom>
          <a:solidFill>
            <a:srgbClr val="D0E0E3"/>
          </a:solidFill>
          <a:ln cap="flat" cmpd="sng" w="9525">
            <a:solidFill>
              <a:schemeClr val="dk2"/>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370" name="Google Shape;370;g365ad869b3a_0_783"/>
          <p:cNvSpPr txBox="1"/>
          <p:nvPr>
            <p:ph type="title"/>
          </p:nvPr>
        </p:nvSpPr>
        <p:spPr>
          <a:xfrm>
            <a:off x="934995" y="-107049"/>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Term Review</a:t>
            </a:r>
            <a:endParaRPr/>
          </a:p>
        </p:txBody>
      </p:sp>
      <p:sp>
        <p:nvSpPr>
          <p:cNvPr id="371" name="Google Shape;371;g365ad869b3a_0_783"/>
          <p:cNvSpPr txBox="1"/>
          <p:nvPr>
            <p:ph idx="1" type="body"/>
          </p:nvPr>
        </p:nvSpPr>
        <p:spPr>
          <a:xfrm>
            <a:off x="1098000" y="1695175"/>
            <a:ext cx="9996000" cy="4575300"/>
          </a:xfrm>
          <a:prstGeom prst="rect">
            <a:avLst/>
          </a:prstGeom>
          <a:noFill/>
          <a:ln>
            <a:noFill/>
          </a:ln>
        </p:spPr>
        <p:txBody>
          <a:bodyPr anchorCtr="0" anchor="t" bIns="45700" lIns="91425" spcFirstLastPara="1" rIns="91425" wrap="square" tIns="45700">
            <a:normAutofit fontScale="32500" lnSpcReduction="20000"/>
          </a:bodyPr>
          <a:lstStyle/>
          <a:p>
            <a:pPr indent="-338758" lvl="0" marL="457200" rtl="0" algn="l">
              <a:lnSpc>
                <a:spcPct val="90000"/>
              </a:lnSpc>
              <a:spcBef>
                <a:spcPts val="1800"/>
              </a:spcBef>
              <a:spcAft>
                <a:spcPts val="0"/>
              </a:spcAft>
              <a:buClr>
                <a:srgbClr val="3A3D4B"/>
              </a:buClr>
              <a:buSzPct val="109880"/>
              <a:buChar char="•"/>
            </a:pPr>
            <a:r>
              <a:rPr b="1" lang="en-US" sz="4857" u="sng"/>
              <a:t>OSEP:</a:t>
            </a:r>
            <a:r>
              <a:rPr b="1" lang="en-US" sz="4857"/>
              <a:t>  </a:t>
            </a:r>
            <a:r>
              <a:rPr lang="en-US" sz="4857"/>
              <a:t>Office of Special Education Programs.  Oversees the implementation of the Individuals with Disabilities Education Act, Part B</a:t>
            </a:r>
            <a:endParaRPr sz="4857"/>
          </a:p>
          <a:p>
            <a:pPr indent="-338758" lvl="0" marL="457200" rtl="0" algn="l">
              <a:lnSpc>
                <a:spcPct val="90000"/>
              </a:lnSpc>
              <a:spcBef>
                <a:spcPts val="1800"/>
              </a:spcBef>
              <a:spcAft>
                <a:spcPts val="0"/>
              </a:spcAft>
              <a:buClr>
                <a:srgbClr val="3A3D4B"/>
              </a:buClr>
              <a:buSzPct val="109880"/>
              <a:buChar char="•"/>
            </a:pPr>
            <a:r>
              <a:rPr b="1" lang="en-US" sz="4857" u="sng"/>
              <a:t>IDEA Part B</a:t>
            </a:r>
            <a:r>
              <a:rPr b="1" lang="en-US" sz="4857"/>
              <a:t>:  </a:t>
            </a:r>
            <a:r>
              <a:rPr lang="en-US" sz="4857"/>
              <a:t>Individuals with Disabilities Education Act, Part B which outlines the requirements for serving students with disabilities for ages 3-21</a:t>
            </a:r>
            <a:endParaRPr sz="4857"/>
          </a:p>
          <a:p>
            <a:pPr indent="-338758" lvl="0" marL="457200" rtl="0" algn="l">
              <a:lnSpc>
                <a:spcPct val="90000"/>
              </a:lnSpc>
              <a:spcBef>
                <a:spcPts val="1800"/>
              </a:spcBef>
              <a:spcAft>
                <a:spcPts val="0"/>
              </a:spcAft>
              <a:buClr>
                <a:srgbClr val="3A3D4B"/>
              </a:buClr>
              <a:buSzPct val="109880"/>
              <a:buChar char="•"/>
            </a:pPr>
            <a:r>
              <a:rPr b="1" lang="en-US" sz="4857" u="sng"/>
              <a:t>SPP/APR:</a:t>
            </a:r>
            <a:r>
              <a:rPr b="1" lang="en-US" sz="4857"/>
              <a:t>  </a:t>
            </a:r>
            <a:r>
              <a:rPr lang="en-US" sz="4857"/>
              <a:t>State Performance Plan where the state establishes baselines and targets.  Annual Performance Report where the state reports progress on baselines and targets.</a:t>
            </a:r>
            <a:endParaRPr b="1" sz="4857" u="sng"/>
          </a:p>
          <a:p>
            <a:pPr indent="-338758" lvl="0" marL="457200" rtl="0" algn="l">
              <a:lnSpc>
                <a:spcPct val="90000"/>
              </a:lnSpc>
              <a:spcBef>
                <a:spcPts val="1800"/>
              </a:spcBef>
              <a:spcAft>
                <a:spcPts val="0"/>
              </a:spcAft>
              <a:buClr>
                <a:srgbClr val="3A3D4B"/>
              </a:buClr>
              <a:buSzPct val="109880"/>
              <a:buChar char="•"/>
            </a:pPr>
            <a:r>
              <a:rPr b="1" lang="en-US" sz="4857" u="sng"/>
              <a:t>Indicator:</a:t>
            </a:r>
            <a:r>
              <a:rPr b="1" lang="en-US" sz="4857"/>
              <a:t>  </a:t>
            </a:r>
            <a:r>
              <a:rPr lang="en-US" sz="4857"/>
              <a:t>Each requirement reported in the SPP/APR is called and indicator.  Each indicator is assigned a number, 1 through 16.</a:t>
            </a:r>
            <a:endParaRPr sz="4857"/>
          </a:p>
          <a:p>
            <a:pPr indent="-338758" lvl="0" marL="457200" rtl="0" algn="l">
              <a:lnSpc>
                <a:spcPct val="90000"/>
              </a:lnSpc>
              <a:spcBef>
                <a:spcPts val="1800"/>
              </a:spcBef>
              <a:spcAft>
                <a:spcPts val="0"/>
              </a:spcAft>
              <a:buClr>
                <a:srgbClr val="3A3D4B"/>
              </a:buClr>
              <a:buSzPct val="109880"/>
              <a:buChar char="•"/>
            </a:pPr>
            <a:r>
              <a:rPr b="1" lang="en-US" sz="4857" u="sng"/>
              <a:t>Baseline:</a:t>
            </a:r>
            <a:r>
              <a:rPr b="1" lang="en-US" sz="4857"/>
              <a:t>  </a:t>
            </a:r>
            <a:r>
              <a:rPr lang="en-US" sz="4857"/>
              <a:t>Data starting point</a:t>
            </a:r>
            <a:endParaRPr sz="4857"/>
          </a:p>
          <a:p>
            <a:pPr indent="-338758" lvl="0" marL="457200" rtl="0" algn="l">
              <a:lnSpc>
                <a:spcPct val="90000"/>
              </a:lnSpc>
              <a:spcBef>
                <a:spcPts val="1800"/>
              </a:spcBef>
              <a:spcAft>
                <a:spcPts val="0"/>
              </a:spcAft>
              <a:buClr>
                <a:srgbClr val="3A3D4B"/>
              </a:buClr>
              <a:buSzPct val="109880"/>
              <a:buChar char="•"/>
            </a:pPr>
            <a:r>
              <a:rPr b="1" lang="en-US" sz="4857" u="sng"/>
              <a:t>Target:</a:t>
            </a:r>
            <a:r>
              <a:rPr b="1" lang="en-US" sz="4857"/>
              <a:t>  </a:t>
            </a:r>
            <a:r>
              <a:rPr lang="en-US" sz="4857"/>
              <a:t>Rate the State has set to meet for each target indicator </a:t>
            </a:r>
            <a:endParaRPr sz="4857"/>
          </a:p>
          <a:p>
            <a:pPr indent="-338758" lvl="0" marL="457200" rtl="0" algn="l">
              <a:lnSpc>
                <a:spcPct val="90000"/>
              </a:lnSpc>
              <a:spcBef>
                <a:spcPts val="1800"/>
              </a:spcBef>
              <a:spcAft>
                <a:spcPts val="0"/>
              </a:spcAft>
              <a:buClr>
                <a:srgbClr val="3A3D4B"/>
              </a:buClr>
              <a:buSzPct val="109880"/>
              <a:buChar char="•"/>
            </a:pPr>
            <a:r>
              <a:rPr b="1" lang="en-US" sz="4857" u="sng"/>
              <a:t>Met Target</a:t>
            </a:r>
            <a:r>
              <a:rPr b="1" lang="en-US" sz="4857"/>
              <a:t>:  </a:t>
            </a:r>
            <a:r>
              <a:rPr lang="en-US" sz="4857"/>
              <a:t>The target the State has established was met or exceeded.</a:t>
            </a:r>
            <a:endParaRPr sz="4857"/>
          </a:p>
          <a:p>
            <a:pPr indent="-338758" lvl="0" marL="457200" rtl="0" algn="l">
              <a:lnSpc>
                <a:spcPct val="90000"/>
              </a:lnSpc>
              <a:spcBef>
                <a:spcPts val="1800"/>
              </a:spcBef>
              <a:spcAft>
                <a:spcPts val="0"/>
              </a:spcAft>
              <a:buClr>
                <a:srgbClr val="3A3D4B"/>
              </a:buClr>
              <a:buSzPct val="109880"/>
              <a:buChar char="•"/>
            </a:pPr>
            <a:r>
              <a:rPr b="1" lang="en-US" sz="4857" u="sng"/>
              <a:t>Did Not Meet Target</a:t>
            </a:r>
            <a:r>
              <a:rPr b="1" lang="en-US" sz="4857"/>
              <a:t>:  </a:t>
            </a:r>
            <a:r>
              <a:rPr lang="en-US" sz="4857"/>
              <a:t>The target the state has established was not met.</a:t>
            </a:r>
            <a:endParaRPr sz="4857"/>
          </a:p>
          <a:p>
            <a:pPr indent="-338758" lvl="0" marL="457200" rtl="0" algn="l">
              <a:lnSpc>
                <a:spcPct val="90000"/>
              </a:lnSpc>
              <a:spcBef>
                <a:spcPts val="1800"/>
              </a:spcBef>
              <a:spcAft>
                <a:spcPts val="0"/>
              </a:spcAft>
              <a:buClr>
                <a:srgbClr val="3A3D4B"/>
              </a:buClr>
              <a:buSzPct val="109880"/>
              <a:buChar char="•"/>
            </a:pPr>
            <a:r>
              <a:rPr b="1" lang="en-US" sz="4857" u="sng"/>
              <a:t>Lag Year</a:t>
            </a:r>
            <a:r>
              <a:rPr lang="en-US" sz="4857"/>
              <a:t>:  Data from year prior than reporting.</a:t>
            </a:r>
            <a:endParaRPr sz="4857"/>
          </a:p>
          <a:p>
            <a:pPr indent="-228600" lvl="0" marL="457200" rtl="0" algn="l">
              <a:lnSpc>
                <a:spcPct val="90000"/>
              </a:lnSpc>
              <a:spcBef>
                <a:spcPts val="1800"/>
              </a:spcBef>
              <a:spcAft>
                <a:spcPts val="0"/>
              </a:spcAft>
              <a:buClr>
                <a:srgbClr val="3A3D4B"/>
              </a:buClr>
              <a:buSzPct val="119999"/>
              <a:buNone/>
            </a:pPr>
            <a:r>
              <a:t/>
            </a:r>
            <a:endParaRPr/>
          </a:p>
        </p:txBody>
      </p:sp>
      <p:sp>
        <p:nvSpPr>
          <p:cNvPr id="372" name="Google Shape;372;g365ad869b3a_0_783"/>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373" name="Google Shape;373;g365ad869b3a_0_783"/>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0" name="Shape 1190"/>
        <p:cNvGrpSpPr/>
        <p:nvPr/>
      </p:nvGrpSpPr>
      <p:grpSpPr>
        <a:xfrm>
          <a:off x="0" y="0"/>
          <a:ext cx="0" cy="0"/>
          <a:chOff x="0" y="0"/>
          <a:chExt cx="0" cy="0"/>
        </a:xfrm>
      </p:grpSpPr>
      <p:sp>
        <p:nvSpPr>
          <p:cNvPr id="1191" name="Google Shape;1191;g336ddb40caf_1_2155"/>
          <p:cNvSpPr txBox="1"/>
          <p:nvPr>
            <p:ph type="title"/>
          </p:nvPr>
        </p:nvSpPr>
        <p:spPr>
          <a:xfrm>
            <a:off x="1066800" y="99119"/>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Indicator 6B</a:t>
            </a:r>
            <a:endParaRPr/>
          </a:p>
        </p:txBody>
      </p:sp>
      <p:sp>
        <p:nvSpPr>
          <p:cNvPr id="1192" name="Google Shape;1192;g336ddb40caf_1_215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1193" name="Google Shape;1193;g336ddb40caf_1_2155" title="Chart"/>
          <p:cNvPicPr preferRelativeResize="0"/>
          <p:nvPr/>
        </p:nvPicPr>
        <p:blipFill rotWithShape="1">
          <a:blip r:embed="rId3">
            <a:alphaModFix/>
          </a:blip>
          <a:srcRect b="3947" l="0" r="3947" t="0"/>
          <a:stretch/>
        </p:blipFill>
        <p:spPr>
          <a:xfrm>
            <a:off x="2457288" y="1566719"/>
            <a:ext cx="7277413" cy="5082483"/>
          </a:xfrm>
          <a:prstGeom prst="rect">
            <a:avLst/>
          </a:prstGeom>
          <a:noFill/>
          <a:ln>
            <a:noFill/>
          </a:ln>
          <a:effectLst>
            <a:outerShdw blurRad="57150" rotWithShape="0" algn="bl" dir="5400000" dist="19050">
              <a:srgbClr val="000000">
                <a:alpha val="50000"/>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7" name="Shape 1197"/>
        <p:cNvGrpSpPr/>
        <p:nvPr/>
      </p:nvGrpSpPr>
      <p:grpSpPr>
        <a:xfrm>
          <a:off x="0" y="0"/>
          <a:ext cx="0" cy="0"/>
          <a:chOff x="0" y="0"/>
          <a:chExt cx="0" cy="0"/>
        </a:xfrm>
      </p:grpSpPr>
      <p:sp>
        <p:nvSpPr>
          <p:cNvPr id="1198" name="Google Shape;1198;g336ddb40caf_1_2161"/>
          <p:cNvSpPr txBox="1"/>
          <p:nvPr>
            <p:ph type="title"/>
          </p:nvPr>
        </p:nvSpPr>
        <p:spPr>
          <a:xfrm>
            <a:off x="1093381" y="446770"/>
            <a:ext cx="10005300" cy="1036800"/>
          </a:xfrm>
          <a:prstGeom prst="rect">
            <a:avLst/>
          </a:prstGeom>
          <a:noFill/>
          <a:ln>
            <a:noFill/>
          </a:ln>
        </p:spPr>
        <p:txBody>
          <a:bodyPr anchorCtr="0" anchor="b" bIns="45700" lIns="91425" spcFirstLastPara="1" rIns="91425" wrap="square" tIns="45700">
            <a:normAutofit fontScale="90000"/>
          </a:bodyPr>
          <a:lstStyle/>
          <a:p>
            <a:pPr indent="0" lvl="0" marL="0" rtl="0" algn="ctr">
              <a:lnSpc>
                <a:spcPct val="90000"/>
              </a:lnSpc>
              <a:spcBef>
                <a:spcPts val="0"/>
              </a:spcBef>
              <a:spcAft>
                <a:spcPts val="0"/>
              </a:spcAft>
              <a:buSzPct val="111111"/>
              <a:buNone/>
            </a:pPr>
            <a:br>
              <a:rPr b="1" lang="en-US"/>
            </a:br>
            <a:r>
              <a:rPr lang="en-US"/>
              <a:t>Indicator 6C</a:t>
            </a:r>
            <a:endParaRPr/>
          </a:p>
        </p:txBody>
      </p:sp>
      <p:sp>
        <p:nvSpPr>
          <p:cNvPr id="1199" name="Google Shape;1199;g336ddb40caf_1_2161"/>
          <p:cNvSpPr txBox="1"/>
          <p:nvPr>
            <p:ph idx="1" type="body"/>
          </p:nvPr>
        </p:nvSpPr>
        <p:spPr>
          <a:xfrm>
            <a:off x="1295399" y="1690576"/>
            <a:ext cx="10209000" cy="5582100"/>
          </a:xfrm>
          <a:prstGeom prst="rect">
            <a:avLst/>
          </a:prstGeom>
          <a:noFill/>
          <a:ln>
            <a:noFill/>
          </a:ln>
        </p:spPr>
        <p:txBody>
          <a:bodyPr anchorCtr="0" anchor="t" bIns="45700" lIns="91425" spcFirstLastPara="1" rIns="91425" wrap="square" tIns="45700">
            <a:normAutofit/>
          </a:bodyPr>
          <a:lstStyle/>
          <a:p>
            <a:pPr indent="-228600" lvl="0" marL="457200" rtl="0" algn="l">
              <a:lnSpc>
                <a:spcPct val="90000"/>
              </a:lnSpc>
              <a:spcBef>
                <a:spcPts val="1800"/>
              </a:spcBef>
              <a:spcAft>
                <a:spcPts val="0"/>
              </a:spcAft>
              <a:buClr>
                <a:srgbClr val="3A3D4B"/>
              </a:buClr>
              <a:buSzPts val="1800"/>
              <a:buNone/>
            </a:pPr>
            <a:r>
              <a:t/>
            </a:r>
            <a:endParaRPr/>
          </a:p>
          <a:p>
            <a:pPr indent="0" lvl="2" marL="594360" rtl="0" algn="l">
              <a:lnSpc>
                <a:spcPct val="90000"/>
              </a:lnSpc>
              <a:spcBef>
                <a:spcPts val="800"/>
              </a:spcBef>
              <a:spcAft>
                <a:spcPts val="0"/>
              </a:spcAft>
              <a:buSzPts val="1800"/>
              <a:buNone/>
            </a:pPr>
            <a:r>
              <a:t/>
            </a:r>
            <a:endParaRPr/>
          </a:p>
        </p:txBody>
      </p:sp>
      <p:sp>
        <p:nvSpPr>
          <p:cNvPr id="1200" name="Google Shape;1200;g336ddb40caf_1_2161"/>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1201" name="Google Shape;1201;g336ddb40caf_1_2161" title="Chart"/>
          <p:cNvPicPr preferRelativeResize="0"/>
          <p:nvPr/>
        </p:nvPicPr>
        <p:blipFill>
          <a:blip r:embed="rId3">
            <a:alphaModFix/>
          </a:blip>
          <a:stretch>
            <a:fillRect/>
          </a:stretch>
        </p:blipFill>
        <p:spPr>
          <a:xfrm>
            <a:off x="2637147" y="1777825"/>
            <a:ext cx="6917699" cy="5022450"/>
          </a:xfrm>
          <a:prstGeom prst="rect">
            <a:avLst/>
          </a:prstGeom>
          <a:noFill/>
          <a:ln>
            <a:noFill/>
          </a:ln>
          <a:effectLst>
            <a:outerShdw blurRad="57150" rotWithShape="0" algn="bl" dir="5400000" dist="19050">
              <a:srgbClr val="000000">
                <a:alpha val="50000"/>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6" name="Shape 1206"/>
        <p:cNvGrpSpPr/>
        <p:nvPr/>
      </p:nvGrpSpPr>
      <p:grpSpPr>
        <a:xfrm>
          <a:off x="0" y="0"/>
          <a:ext cx="0" cy="0"/>
          <a:chOff x="0" y="0"/>
          <a:chExt cx="0" cy="0"/>
        </a:xfrm>
      </p:grpSpPr>
      <p:sp>
        <p:nvSpPr>
          <p:cNvPr id="1207" name="Google Shape;1207;g365ad869b3a_0_1332"/>
          <p:cNvSpPr txBox="1"/>
          <p:nvPr>
            <p:ph type="title"/>
          </p:nvPr>
        </p:nvSpPr>
        <p:spPr>
          <a:xfrm>
            <a:off x="1295400" y="255134"/>
            <a:ext cx="9601200" cy="1036800"/>
          </a:xfrm>
          <a:prstGeom prst="rect">
            <a:avLst/>
          </a:prstGeom>
        </p:spPr>
        <p:txBody>
          <a:bodyPr anchorCtr="0" anchor="b" bIns="45700" lIns="91425" spcFirstLastPara="1" rIns="91425" wrap="square" tIns="45700">
            <a:normAutofit/>
          </a:bodyPr>
          <a:lstStyle/>
          <a:p>
            <a:pPr indent="0" lvl="0" marL="0" rtl="0" algn="l">
              <a:spcBef>
                <a:spcPts val="0"/>
              </a:spcBef>
              <a:spcAft>
                <a:spcPts val="0"/>
              </a:spcAft>
              <a:buNone/>
            </a:pPr>
            <a:r>
              <a:rPr lang="en-US"/>
              <a:t>Indicator Targets 6</a:t>
            </a:r>
            <a:endParaRPr/>
          </a:p>
        </p:txBody>
      </p:sp>
      <p:sp>
        <p:nvSpPr>
          <p:cNvPr id="1208" name="Google Shape;1208;g365ad869b3a_0_1332"/>
          <p:cNvSpPr txBox="1"/>
          <p:nvPr>
            <p:ph idx="12" type="sldNum"/>
          </p:nvPr>
        </p:nvSpPr>
        <p:spPr>
          <a:xfrm>
            <a:off x="9158300" y="6273899"/>
            <a:ext cx="1371600" cy="2742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graphicFrame>
        <p:nvGraphicFramePr>
          <p:cNvPr id="1209" name="Google Shape;1209;g365ad869b3a_0_1332"/>
          <p:cNvGraphicFramePr/>
          <p:nvPr/>
        </p:nvGraphicFramePr>
        <p:xfrm>
          <a:off x="1211138" y="2103275"/>
          <a:ext cx="3000000" cy="3000000"/>
        </p:xfrm>
        <a:graphic>
          <a:graphicData uri="http://schemas.openxmlformats.org/drawingml/2006/table">
            <a:tbl>
              <a:tblPr>
                <a:noFill/>
                <a:tableStyleId>{1B480BF9-E4DF-44B7-B839-D4A397AE88BF}</a:tableStyleId>
              </a:tblPr>
              <a:tblGrid>
                <a:gridCol w="1281150"/>
                <a:gridCol w="1692025"/>
                <a:gridCol w="1692025"/>
                <a:gridCol w="1692025"/>
                <a:gridCol w="1622000"/>
                <a:gridCol w="1622000"/>
              </a:tblGrid>
              <a:tr h="603325">
                <a:tc>
                  <a:txBody>
                    <a:bodyPr/>
                    <a:lstStyle/>
                    <a:p>
                      <a:pPr indent="0" lvl="0" marL="0" rtl="0" algn="ctr">
                        <a:lnSpc>
                          <a:spcPct val="115000"/>
                        </a:lnSpc>
                        <a:spcBef>
                          <a:spcPts val="1200"/>
                        </a:spcBef>
                        <a:spcAft>
                          <a:spcPts val="1200"/>
                        </a:spcAft>
                        <a:buNone/>
                      </a:pPr>
                      <a:r>
                        <a:rPr b="1" lang="en-US" sz="2400"/>
                        <a:t>FFY</a:t>
                      </a:r>
                      <a:endParaRPr b="1" sz="24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2400"/>
                        <a:t>2022</a:t>
                      </a:r>
                      <a:endParaRPr b="1" sz="24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2400"/>
                        <a:t>2023</a:t>
                      </a:r>
                      <a:endParaRPr b="1" sz="24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2400"/>
                        <a:t>2024</a:t>
                      </a:r>
                      <a:endParaRPr b="1" sz="24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2400"/>
                        <a:t>2025</a:t>
                      </a:r>
                      <a:endParaRPr b="1" sz="24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2400"/>
                        <a:t>2026</a:t>
                      </a:r>
                      <a:endParaRPr b="1" sz="24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r h="793450">
                <a:tc>
                  <a:txBody>
                    <a:bodyPr/>
                    <a:lstStyle/>
                    <a:p>
                      <a:pPr indent="0" lvl="0" marL="0" rtl="0" algn="l">
                        <a:lnSpc>
                          <a:spcPct val="115000"/>
                        </a:lnSpc>
                        <a:spcBef>
                          <a:spcPts val="1200"/>
                        </a:spcBef>
                        <a:spcAft>
                          <a:spcPts val="1200"/>
                        </a:spcAft>
                        <a:buNone/>
                      </a:pPr>
                      <a:r>
                        <a:rPr lang="en-US" sz="1600"/>
                        <a:t>Target A &gt;=</a:t>
                      </a:r>
                      <a:endParaRPr sz="16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sz="1600"/>
                        <a:t>54.08%</a:t>
                      </a:r>
                      <a:endParaRPr sz="16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sz="1600"/>
                        <a:t>55.58%</a:t>
                      </a:r>
                      <a:endParaRPr sz="16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sz="1600"/>
                        <a:t>57.58%</a:t>
                      </a:r>
                      <a:endParaRPr sz="16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sz="1600"/>
                        <a:t>60.08%</a:t>
                      </a:r>
                      <a:endParaRPr sz="16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t/>
                      </a:r>
                      <a:endParaRPr sz="16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r h="793450">
                <a:tc>
                  <a:txBody>
                    <a:bodyPr/>
                    <a:lstStyle/>
                    <a:p>
                      <a:pPr indent="0" lvl="0" marL="0" rtl="0" algn="l">
                        <a:lnSpc>
                          <a:spcPct val="115000"/>
                        </a:lnSpc>
                        <a:spcBef>
                          <a:spcPts val="1200"/>
                        </a:spcBef>
                        <a:spcAft>
                          <a:spcPts val="1200"/>
                        </a:spcAft>
                        <a:buNone/>
                      </a:pPr>
                      <a:r>
                        <a:rPr lang="en-US" sz="1600"/>
                        <a:t>Target B &lt;=</a:t>
                      </a:r>
                      <a:endParaRPr sz="16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sz="1600"/>
                        <a:t>30.83%</a:t>
                      </a:r>
                      <a:endParaRPr sz="16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sz="1600"/>
                        <a:t>29.33%</a:t>
                      </a:r>
                      <a:endParaRPr sz="16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sz="1600"/>
                        <a:t>27.33%</a:t>
                      </a:r>
                      <a:endParaRPr sz="16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sz="1600"/>
                        <a:t>24.83%</a:t>
                      </a:r>
                      <a:endParaRPr sz="16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t/>
                      </a:r>
                      <a:endParaRPr sz="16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r h="793450">
                <a:tc>
                  <a:txBody>
                    <a:bodyPr/>
                    <a:lstStyle/>
                    <a:p>
                      <a:pPr indent="0" lvl="0" marL="0" rtl="0" algn="l">
                        <a:lnSpc>
                          <a:spcPct val="115000"/>
                        </a:lnSpc>
                        <a:spcBef>
                          <a:spcPts val="1200"/>
                        </a:spcBef>
                        <a:spcAft>
                          <a:spcPts val="1200"/>
                        </a:spcAft>
                        <a:buNone/>
                      </a:pPr>
                      <a:r>
                        <a:rPr lang="en-US"/>
                        <a:t>Target C &lt;=</a:t>
                      </a:r>
                      <a:endParaRPr sz="16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23.00%</a:t>
                      </a:r>
                      <a:endParaRPr sz="16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21.50%</a:t>
                      </a:r>
                      <a:endParaRPr sz="16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19.50%</a:t>
                      </a:r>
                      <a:endParaRPr sz="16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17.00%</a:t>
                      </a:r>
                      <a:endParaRPr sz="16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t/>
                      </a:r>
                      <a:endParaRPr sz="16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bl>
          </a:graphicData>
        </a:graphic>
      </p:graphicFrame>
      <p:sp>
        <p:nvSpPr>
          <p:cNvPr id="1210" name="Google Shape;1210;g365ad869b3a_0_1332"/>
          <p:cNvSpPr txBox="1"/>
          <p:nvPr/>
        </p:nvSpPr>
        <p:spPr>
          <a:xfrm>
            <a:off x="1158950" y="1687150"/>
            <a:ext cx="9705600" cy="1008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0"/>
              </a:spcAft>
              <a:buClr>
                <a:schemeClr val="dk2"/>
              </a:buClr>
              <a:buSzPts val="1100"/>
              <a:buFont typeface="Arial"/>
              <a:buNone/>
            </a:pPr>
            <a:r>
              <a:rPr b="1" lang="en-US" sz="1700">
                <a:solidFill>
                  <a:schemeClr val="dk2"/>
                </a:solidFill>
              </a:rPr>
              <a:t>Targets – 6A, 6B, 6C:</a:t>
            </a:r>
            <a:endParaRPr b="1" sz="1700">
              <a:solidFill>
                <a:schemeClr val="dk2"/>
              </a:solidFill>
            </a:endParaRPr>
          </a:p>
          <a:p>
            <a:pPr indent="0" lvl="0" marL="0" rtl="0" algn="l">
              <a:spcBef>
                <a:spcPts val="1200"/>
              </a:spcBef>
              <a:spcAft>
                <a:spcPts val="0"/>
              </a:spcAft>
              <a:buNone/>
            </a:pPr>
            <a:r>
              <a:t/>
            </a:r>
            <a:endParaRPr sz="2400">
              <a:solidFill>
                <a:srgbClr val="3A3D4B"/>
              </a:solidFill>
              <a:latin typeface="Calibri"/>
              <a:ea typeface="Calibri"/>
              <a:cs typeface="Calibri"/>
              <a:sym typeface="Calibri"/>
            </a:endParaRPr>
          </a:p>
        </p:txBody>
      </p:sp>
    </p:spTree>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5" name="Shape 1215"/>
        <p:cNvGrpSpPr/>
        <p:nvPr/>
      </p:nvGrpSpPr>
      <p:grpSpPr>
        <a:xfrm>
          <a:off x="0" y="0"/>
          <a:ext cx="0" cy="0"/>
          <a:chOff x="0" y="0"/>
          <a:chExt cx="0" cy="0"/>
        </a:xfrm>
      </p:grpSpPr>
      <p:sp>
        <p:nvSpPr>
          <p:cNvPr id="1216" name="Google Shape;1216;g336ddb40caf_1_2168"/>
          <p:cNvSpPr txBox="1"/>
          <p:nvPr>
            <p:ph idx="12" type="sldNum"/>
          </p:nvPr>
        </p:nvSpPr>
        <p:spPr>
          <a:xfrm>
            <a:off x="11409045" y="6333134"/>
            <a:ext cx="731700" cy="525000"/>
          </a:xfrm>
          <a:prstGeom prst="rect">
            <a:avLst/>
          </a:prstGeom>
          <a:noFill/>
          <a:ln>
            <a:noFill/>
          </a:ln>
        </p:spPr>
        <p:txBody>
          <a:bodyPr anchorCtr="0" anchor="t"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217" name="Google Shape;1217;g336ddb40caf_1_2168" title="Chart"/>
          <p:cNvPicPr preferRelativeResize="0"/>
          <p:nvPr/>
        </p:nvPicPr>
        <p:blipFill>
          <a:blip r:embed="rId3">
            <a:alphaModFix/>
          </a:blip>
          <a:stretch>
            <a:fillRect/>
          </a:stretch>
        </p:blipFill>
        <p:spPr>
          <a:xfrm>
            <a:off x="0" y="0"/>
            <a:ext cx="7576003" cy="6857998"/>
          </a:xfrm>
          <a:prstGeom prst="rect">
            <a:avLst/>
          </a:prstGeom>
          <a:noFill/>
          <a:ln>
            <a:noFill/>
          </a:ln>
          <a:effectLst>
            <a:outerShdw blurRad="57150" rotWithShape="0" algn="bl" dir="5400000" dist="19050">
              <a:srgbClr val="000000">
                <a:alpha val="50000"/>
              </a:srgbClr>
            </a:outerShdw>
          </a:effectLst>
        </p:spPr>
      </p:pic>
      <p:sp>
        <p:nvSpPr>
          <p:cNvPr id="1218" name="Google Shape;1218;g336ddb40caf_1_2168"/>
          <p:cNvSpPr txBox="1"/>
          <p:nvPr>
            <p:ph idx="4294967295" type="title"/>
          </p:nvPr>
        </p:nvSpPr>
        <p:spPr>
          <a:xfrm>
            <a:off x="8159475" y="888675"/>
            <a:ext cx="3549300" cy="2994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Indicator 7 -</a:t>
            </a:r>
            <a:endParaRPr/>
          </a:p>
          <a:p>
            <a:pPr indent="0" lvl="0" marL="0" rtl="0" algn="ctr">
              <a:lnSpc>
                <a:spcPct val="90000"/>
              </a:lnSpc>
              <a:spcBef>
                <a:spcPts val="0"/>
              </a:spcBef>
              <a:spcAft>
                <a:spcPts val="0"/>
              </a:spcAft>
              <a:buSzPts val="4000"/>
              <a:buNone/>
            </a:pPr>
            <a:r>
              <a:rPr lang="en-US"/>
              <a:t> A1, B1, C1</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3" name="Shape 1223"/>
        <p:cNvGrpSpPr/>
        <p:nvPr/>
      </p:nvGrpSpPr>
      <p:grpSpPr>
        <a:xfrm>
          <a:off x="0" y="0"/>
          <a:ext cx="0" cy="0"/>
          <a:chOff x="0" y="0"/>
          <a:chExt cx="0" cy="0"/>
        </a:xfrm>
      </p:grpSpPr>
      <p:sp>
        <p:nvSpPr>
          <p:cNvPr id="1224" name="Google Shape;1224;g336ddb40caf_1_2175"/>
          <p:cNvSpPr txBox="1"/>
          <p:nvPr>
            <p:ph idx="12" type="sldNum"/>
          </p:nvPr>
        </p:nvSpPr>
        <p:spPr>
          <a:xfrm>
            <a:off x="11409045" y="6333134"/>
            <a:ext cx="731700" cy="525000"/>
          </a:xfrm>
          <a:prstGeom prst="rect">
            <a:avLst/>
          </a:prstGeom>
          <a:noFill/>
          <a:ln>
            <a:noFill/>
          </a:ln>
        </p:spPr>
        <p:txBody>
          <a:bodyPr anchorCtr="0" anchor="t"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1225" name="Google Shape;1225;g336ddb40caf_1_2175"/>
          <p:cNvSpPr txBox="1"/>
          <p:nvPr>
            <p:ph idx="4294967295" type="title"/>
          </p:nvPr>
        </p:nvSpPr>
        <p:spPr>
          <a:xfrm>
            <a:off x="8159475" y="888675"/>
            <a:ext cx="3549300" cy="2994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Indicator 7 -</a:t>
            </a:r>
            <a:endParaRPr/>
          </a:p>
          <a:p>
            <a:pPr indent="0" lvl="0" marL="0" rtl="0" algn="ctr">
              <a:lnSpc>
                <a:spcPct val="90000"/>
              </a:lnSpc>
              <a:spcBef>
                <a:spcPts val="0"/>
              </a:spcBef>
              <a:spcAft>
                <a:spcPts val="0"/>
              </a:spcAft>
              <a:buSzPts val="4000"/>
              <a:buNone/>
            </a:pPr>
            <a:r>
              <a:rPr lang="en-US"/>
              <a:t> A2, B2, C2</a:t>
            </a:r>
            <a:endParaRPr/>
          </a:p>
        </p:txBody>
      </p:sp>
      <p:pic>
        <p:nvPicPr>
          <p:cNvPr id="1226" name="Google Shape;1226;g336ddb40caf_1_2175" title="Chart"/>
          <p:cNvPicPr preferRelativeResize="0"/>
          <p:nvPr/>
        </p:nvPicPr>
        <p:blipFill>
          <a:blip r:embed="rId3">
            <a:alphaModFix/>
          </a:blip>
          <a:stretch>
            <a:fillRect/>
          </a:stretch>
        </p:blipFill>
        <p:spPr>
          <a:xfrm>
            <a:off x="152400" y="152400"/>
            <a:ext cx="6236277" cy="6553199"/>
          </a:xfrm>
          <a:prstGeom prst="rect">
            <a:avLst/>
          </a:prstGeom>
          <a:noFill/>
          <a:ln>
            <a:noFill/>
          </a:ln>
          <a:effectLst>
            <a:outerShdw blurRad="57150" rotWithShape="0" algn="bl" dir="5400000" dist="19050">
              <a:srgbClr val="000000">
                <a:alpha val="50000"/>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1" name="Shape 1231"/>
        <p:cNvGrpSpPr/>
        <p:nvPr/>
      </p:nvGrpSpPr>
      <p:grpSpPr>
        <a:xfrm>
          <a:off x="0" y="0"/>
          <a:ext cx="0" cy="0"/>
          <a:chOff x="0" y="0"/>
          <a:chExt cx="0" cy="0"/>
        </a:xfrm>
      </p:grpSpPr>
      <p:sp>
        <p:nvSpPr>
          <p:cNvPr id="1232" name="Google Shape;1232;g365ad869b3a_0_1363"/>
          <p:cNvSpPr txBox="1"/>
          <p:nvPr>
            <p:ph type="title"/>
          </p:nvPr>
        </p:nvSpPr>
        <p:spPr>
          <a:xfrm>
            <a:off x="1295400" y="255134"/>
            <a:ext cx="9601200" cy="1036800"/>
          </a:xfrm>
          <a:prstGeom prst="rect">
            <a:avLst/>
          </a:prstGeom>
        </p:spPr>
        <p:txBody>
          <a:bodyPr anchorCtr="0" anchor="b" bIns="45700" lIns="91425" spcFirstLastPara="1" rIns="91425" wrap="square" tIns="45700">
            <a:normAutofit/>
          </a:bodyPr>
          <a:lstStyle/>
          <a:p>
            <a:pPr indent="0" lvl="0" marL="0" rtl="0" algn="l">
              <a:spcBef>
                <a:spcPts val="0"/>
              </a:spcBef>
              <a:spcAft>
                <a:spcPts val="0"/>
              </a:spcAft>
              <a:buNone/>
            </a:pPr>
            <a:r>
              <a:rPr lang="en-US"/>
              <a:t>Indicator Targets 7</a:t>
            </a:r>
            <a:endParaRPr/>
          </a:p>
        </p:txBody>
      </p:sp>
      <p:sp>
        <p:nvSpPr>
          <p:cNvPr id="1233" name="Google Shape;1233;g365ad869b3a_0_1363"/>
          <p:cNvSpPr txBox="1"/>
          <p:nvPr>
            <p:ph idx="12" type="sldNum"/>
          </p:nvPr>
        </p:nvSpPr>
        <p:spPr>
          <a:xfrm>
            <a:off x="9158300" y="6273899"/>
            <a:ext cx="1371600" cy="2742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graphicFrame>
        <p:nvGraphicFramePr>
          <p:cNvPr id="1234" name="Google Shape;1234;g365ad869b3a_0_1363"/>
          <p:cNvGraphicFramePr/>
          <p:nvPr/>
        </p:nvGraphicFramePr>
        <p:xfrm>
          <a:off x="1408775" y="1528700"/>
          <a:ext cx="3000000" cy="3000000"/>
        </p:xfrm>
        <a:graphic>
          <a:graphicData uri="http://schemas.openxmlformats.org/drawingml/2006/table">
            <a:tbl>
              <a:tblPr>
                <a:noFill/>
                <a:tableStyleId>{1B480BF9-E4DF-44B7-B839-D4A397AE88BF}</a:tableStyleId>
              </a:tblPr>
              <a:tblGrid>
                <a:gridCol w="1467750"/>
                <a:gridCol w="1669825"/>
                <a:gridCol w="1669825"/>
                <a:gridCol w="1669825"/>
                <a:gridCol w="1669825"/>
                <a:gridCol w="1669825"/>
              </a:tblGrid>
              <a:tr h="675925">
                <a:tc>
                  <a:txBody>
                    <a:bodyPr/>
                    <a:lstStyle/>
                    <a:p>
                      <a:pPr indent="0" lvl="0" marL="0" rtl="0" algn="ctr">
                        <a:lnSpc>
                          <a:spcPct val="115000"/>
                        </a:lnSpc>
                        <a:spcBef>
                          <a:spcPts val="1200"/>
                        </a:spcBef>
                        <a:spcAft>
                          <a:spcPts val="1200"/>
                        </a:spcAft>
                        <a:buNone/>
                      </a:pPr>
                      <a:r>
                        <a:rPr b="1" lang="en-US" sz="1900"/>
                        <a:t>FFY</a:t>
                      </a:r>
                      <a:endParaRPr b="1" sz="19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1900"/>
                        <a:t>2022</a:t>
                      </a:r>
                      <a:endParaRPr b="1" sz="19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1900"/>
                        <a:t>2023</a:t>
                      </a:r>
                      <a:endParaRPr b="1" sz="19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1900"/>
                        <a:t>2024</a:t>
                      </a:r>
                      <a:endParaRPr b="1" sz="19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1900"/>
                        <a:t>2025</a:t>
                      </a:r>
                      <a:endParaRPr b="1" sz="19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1900"/>
                        <a:t>2026</a:t>
                      </a:r>
                      <a:endParaRPr b="1" sz="19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r h="732900">
                <a:tc>
                  <a:txBody>
                    <a:bodyPr/>
                    <a:lstStyle/>
                    <a:p>
                      <a:pPr indent="0" lvl="0" marL="0" rtl="0" algn="l">
                        <a:lnSpc>
                          <a:spcPct val="115000"/>
                        </a:lnSpc>
                        <a:spcBef>
                          <a:spcPts val="1200"/>
                        </a:spcBef>
                        <a:spcAft>
                          <a:spcPts val="1200"/>
                        </a:spcAft>
                        <a:buNone/>
                      </a:pPr>
                      <a:r>
                        <a:rPr lang="en-US"/>
                        <a:t>Target A1 &gt;=</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70.01%</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71.01%</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72.51%</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74.51%</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r h="732900">
                <a:tc>
                  <a:txBody>
                    <a:bodyPr/>
                    <a:lstStyle/>
                    <a:p>
                      <a:pPr indent="0" lvl="0" marL="0" rtl="0" algn="l">
                        <a:lnSpc>
                          <a:spcPct val="115000"/>
                        </a:lnSpc>
                        <a:spcBef>
                          <a:spcPts val="1200"/>
                        </a:spcBef>
                        <a:spcAft>
                          <a:spcPts val="1200"/>
                        </a:spcAft>
                        <a:buNone/>
                      </a:pPr>
                      <a:r>
                        <a:rPr lang="en-US"/>
                        <a:t>Target A2 &gt;=</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42.92%</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43.92%</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45.42%</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47.42%</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r h="732900">
                <a:tc>
                  <a:txBody>
                    <a:bodyPr/>
                    <a:lstStyle/>
                    <a:p>
                      <a:pPr indent="0" lvl="0" marL="0" rtl="0" algn="l">
                        <a:lnSpc>
                          <a:spcPct val="115000"/>
                        </a:lnSpc>
                        <a:spcBef>
                          <a:spcPts val="1200"/>
                        </a:spcBef>
                        <a:spcAft>
                          <a:spcPts val="1200"/>
                        </a:spcAft>
                        <a:buNone/>
                      </a:pPr>
                      <a:r>
                        <a:rPr lang="en-US"/>
                        <a:t>Target B1 &gt;=</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70.03%</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71.03%</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72.53%</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74.53%</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r h="732900">
                <a:tc>
                  <a:txBody>
                    <a:bodyPr/>
                    <a:lstStyle/>
                    <a:p>
                      <a:pPr indent="0" lvl="0" marL="0" rtl="0" algn="l">
                        <a:lnSpc>
                          <a:spcPct val="115000"/>
                        </a:lnSpc>
                        <a:spcBef>
                          <a:spcPts val="1200"/>
                        </a:spcBef>
                        <a:spcAft>
                          <a:spcPts val="1200"/>
                        </a:spcAft>
                        <a:buNone/>
                      </a:pPr>
                      <a:r>
                        <a:rPr lang="en-US"/>
                        <a:t>Target B2 &gt;=</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38.09%</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39.09%</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40.59%</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42.59%</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r h="732900">
                <a:tc>
                  <a:txBody>
                    <a:bodyPr/>
                    <a:lstStyle/>
                    <a:p>
                      <a:pPr indent="0" lvl="0" marL="0" rtl="0" algn="l">
                        <a:lnSpc>
                          <a:spcPct val="115000"/>
                        </a:lnSpc>
                        <a:spcBef>
                          <a:spcPts val="1200"/>
                        </a:spcBef>
                        <a:spcAft>
                          <a:spcPts val="1200"/>
                        </a:spcAft>
                        <a:buNone/>
                      </a:pPr>
                      <a:r>
                        <a:rPr lang="en-US"/>
                        <a:t>Target C1 &gt;=</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69.91%</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70.91%</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72.41%</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74.41%</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r h="845025">
                <a:tc>
                  <a:txBody>
                    <a:bodyPr/>
                    <a:lstStyle/>
                    <a:p>
                      <a:pPr indent="0" lvl="0" marL="0" rtl="0" algn="l">
                        <a:lnSpc>
                          <a:spcPct val="115000"/>
                        </a:lnSpc>
                        <a:spcBef>
                          <a:spcPts val="1200"/>
                        </a:spcBef>
                        <a:spcAft>
                          <a:spcPts val="1200"/>
                        </a:spcAft>
                        <a:buNone/>
                      </a:pPr>
                      <a:r>
                        <a:rPr lang="en-US"/>
                        <a:t>Target C2 &gt;=</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50.76%</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51.76% </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53.26%</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a:t>55.26%</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t/>
                      </a:r>
                      <a:endParaRPr/>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bl>
          </a:graphicData>
        </a:graphic>
      </p:graphicFrame>
    </p:spTree>
  </p:cSld>
  <p:clrMapOvr>
    <a:masterClrMapping/>
  </p:clrMapOvr>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8" name="Shape 1238"/>
        <p:cNvGrpSpPr/>
        <p:nvPr/>
      </p:nvGrpSpPr>
      <p:grpSpPr>
        <a:xfrm>
          <a:off x="0" y="0"/>
          <a:ext cx="0" cy="0"/>
          <a:chOff x="0" y="0"/>
          <a:chExt cx="0" cy="0"/>
        </a:xfrm>
      </p:grpSpPr>
      <p:sp>
        <p:nvSpPr>
          <p:cNvPr id="1239" name="Google Shape;1239;g336ddb40caf_1_2182"/>
          <p:cNvSpPr txBox="1"/>
          <p:nvPr>
            <p:ph type="title"/>
          </p:nvPr>
        </p:nvSpPr>
        <p:spPr>
          <a:xfrm>
            <a:off x="1066800"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Parent Involvement (Indicator 8)</a:t>
            </a:r>
            <a:endParaRPr/>
          </a:p>
        </p:txBody>
      </p:sp>
      <p:sp>
        <p:nvSpPr>
          <p:cNvPr id="1240" name="Google Shape;1240;g336ddb40caf_1_2182"/>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1241" name="Google Shape;1241;g336ddb40caf_1_2182" title="Chart"/>
          <p:cNvPicPr preferRelativeResize="0"/>
          <p:nvPr/>
        </p:nvPicPr>
        <p:blipFill>
          <a:blip r:embed="rId3">
            <a:alphaModFix/>
          </a:blip>
          <a:stretch>
            <a:fillRect/>
          </a:stretch>
        </p:blipFill>
        <p:spPr>
          <a:xfrm>
            <a:off x="1738125" y="1595575"/>
            <a:ext cx="8715762" cy="5181599"/>
          </a:xfrm>
          <a:prstGeom prst="rect">
            <a:avLst/>
          </a:prstGeom>
          <a:noFill/>
          <a:ln>
            <a:noFill/>
          </a:ln>
          <a:effectLst>
            <a:outerShdw blurRad="57150" rotWithShape="0" algn="bl" dir="5400000" dist="19050">
              <a:srgbClr val="000000">
                <a:alpha val="50000"/>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6" name="Shape 1246"/>
        <p:cNvGrpSpPr/>
        <p:nvPr/>
      </p:nvGrpSpPr>
      <p:grpSpPr>
        <a:xfrm>
          <a:off x="0" y="0"/>
          <a:ext cx="0" cy="0"/>
          <a:chOff x="0" y="0"/>
          <a:chExt cx="0" cy="0"/>
        </a:xfrm>
      </p:grpSpPr>
      <p:sp>
        <p:nvSpPr>
          <p:cNvPr id="1247" name="Google Shape;1247;g365ad869b3a_0_1407"/>
          <p:cNvSpPr txBox="1"/>
          <p:nvPr>
            <p:ph type="title"/>
          </p:nvPr>
        </p:nvSpPr>
        <p:spPr>
          <a:xfrm>
            <a:off x="1295400" y="255134"/>
            <a:ext cx="9601200" cy="1036800"/>
          </a:xfrm>
          <a:prstGeom prst="rect">
            <a:avLst/>
          </a:prstGeom>
        </p:spPr>
        <p:txBody>
          <a:bodyPr anchorCtr="0" anchor="b" bIns="45700" lIns="91425" spcFirstLastPara="1" rIns="91425" wrap="square" tIns="45700">
            <a:normAutofit/>
          </a:bodyPr>
          <a:lstStyle/>
          <a:p>
            <a:pPr indent="0" lvl="0" marL="0" rtl="0" algn="l">
              <a:spcBef>
                <a:spcPts val="0"/>
              </a:spcBef>
              <a:spcAft>
                <a:spcPts val="0"/>
              </a:spcAft>
              <a:buNone/>
            </a:pPr>
            <a:r>
              <a:rPr lang="en-US"/>
              <a:t>Indicator Targets 8</a:t>
            </a:r>
            <a:endParaRPr/>
          </a:p>
        </p:txBody>
      </p:sp>
      <p:sp>
        <p:nvSpPr>
          <p:cNvPr id="1248" name="Google Shape;1248;g365ad869b3a_0_1407"/>
          <p:cNvSpPr txBox="1"/>
          <p:nvPr>
            <p:ph idx="12" type="sldNum"/>
          </p:nvPr>
        </p:nvSpPr>
        <p:spPr>
          <a:xfrm>
            <a:off x="9158300" y="6273899"/>
            <a:ext cx="1371600" cy="2742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graphicFrame>
        <p:nvGraphicFramePr>
          <p:cNvPr id="1249" name="Google Shape;1249;g365ad869b3a_0_1407"/>
          <p:cNvGraphicFramePr/>
          <p:nvPr/>
        </p:nvGraphicFramePr>
        <p:xfrm>
          <a:off x="1578200" y="2014800"/>
          <a:ext cx="3000000" cy="3000000"/>
        </p:xfrm>
        <a:graphic>
          <a:graphicData uri="http://schemas.openxmlformats.org/drawingml/2006/table">
            <a:tbl>
              <a:tblPr>
                <a:noFill/>
                <a:tableStyleId>{1B480BF9-E4DF-44B7-B839-D4A397AE88BF}</a:tableStyleId>
              </a:tblPr>
              <a:tblGrid>
                <a:gridCol w="827625"/>
                <a:gridCol w="1514675"/>
                <a:gridCol w="1514675"/>
                <a:gridCol w="1514675"/>
                <a:gridCol w="1514675"/>
                <a:gridCol w="1514675"/>
              </a:tblGrid>
              <a:tr h="1054175">
                <a:tc>
                  <a:txBody>
                    <a:bodyPr/>
                    <a:lstStyle/>
                    <a:p>
                      <a:pPr indent="0" lvl="0" marL="0" rtl="0" algn="ctr">
                        <a:lnSpc>
                          <a:spcPct val="115000"/>
                        </a:lnSpc>
                        <a:spcBef>
                          <a:spcPts val="1200"/>
                        </a:spcBef>
                        <a:spcAft>
                          <a:spcPts val="1200"/>
                        </a:spcAft>
                        <a:buNone/>
                      </a:pPr>
                      <a:r>
                        <a:rPr b="1" lang="en-US" sz="2400"/>
                        <a:t>FFY</a:t>
                      </a:r>
                      <a:endParaRPr b="1" sz="24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2400"/>
                        <a:t>2022</a:t>
                      </a:r>
                      <a:endParaRPr b="1" sz="24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2400"/>
                        <a:t>2023</a:t>
                      </a:r>
                      <a:endParaRPr b="1" sz="24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2400"/>
                        <a:t>2024</a:t>
                      </a:r>
                      <a:endParaRPr b="1" sz="24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2400"/>
                        <a:t>2025</a:t>
                      </a:r>
                      <a:endParaRPr b="1" sz="24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2400"/>
                        <a:t>2026</a:t>
                      </a:r>
                      <a:endParaRPr b="1" sz="24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r h="314325">
                <a:tc>
                  <a:txBody>
                    <a:bodyPr/>
                    <a:lstStyle/>
                    <a:p>
                      <a:pPr indent="0" lvl="0" marL="0" rtl="0" algn="ctr">
                        <a:lnSpc>
                          <a:spcPct val="115000"/>
                        </a:lnSpc>
                        <a:spcBef>
                          <a:spcPts val="1200"/>
                        </a:spcBef>
                        <a:spcAft>
                          <a:spcPts val="1200"/>
                        </a:spcAft>
                        <a:buNone/>
                      </a:pPr>
                      <a:r>
                        <a:rPr lang="en-US" sz="2000"/>
                        <a:t>Target &gt;=</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sz="2000"/>
                        <a:t>82.12%</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1000"/>
                        </a:spcAft>
                        <a:buNone/>
                      </a:pPr>
                      <a:r>
                        <a:rPr lang="en-US" sz="2000"/>
                        <a:t>82.76%</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1000"/>
                        </a:spcAft>
                        <a:buNone/>
                      </a:pPr>
                      <a:r>
                        <a:rPr lang="en-US" sz="2000"/>
                        <a:t>83.40%</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1000"/>
                        </a:spcAft>
                        <a:buNone/>
                      </a:pPr>
                      <a:r>
                        <a:rPr lang="en-US" sz="2000"/>
                        <a:t>84.04%</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1000"/>
                        </a:spcAft>
                        <a:buNone/>
                      </a:pPr>
                      <a:r>
                        <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bl>
          </a:graphicData>
        </a:graphic>
      </p:graphicFrame>
    </p:spTree>
  </p:cSld>
  <p:clrMapOvr>
    <a:masterClrMapping/>
  </p:clrMapOvr>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3" name="Shape 1253"/>
        <p:cNvGrpSpPr/>
        <p:nvPr/>
      </p:nvGrpSpPr>
      <p:grpSpPr>
        <a:xfrm>
          <a:off x="0" y="0"/>
          <a:ext cx="0" cy="0"/>
          <a:chOff x="0" y="0"/>
          <a:chExt cx="0" cy="0"/>
        </a:xfrm>
      </p:grpSpPr>
      <p:sp>
        <p:nvSpPr>
          <p:cNvPr id="1254" name="Google Shape;1254;g336ddb40caf_1_2188"/>
          <p:cNvSpPr txBox="1"/>
          <p:nvPr>
            <p:ph type="title"/>
          </p:nvPr>
        </p:nvSpPr>
        <p:spPr>
          <a:xfrm>
            <a:off x="1066800" y="109782"/>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Suspension/Expulsion Rates (Indicator 4A)</a:t>
            </a:r>
            <a:endParaRPr/>
          </a:p>
        </p:txBody>
      </p:sp>
      <p:sp>
        <p:nvSpPr>
          <p:cNvPr id="1255" name="Google Shape;1255;g336ddb40caf_1_2188"/>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256" name="Google Shape;1256;g336ddb40caf_1_2188"/>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1257" name="Google Shape;1257;g336ddb40caf_1_2188" title="Chart"/>
          <p:cNvPicPr preferRelativeResize="0"/>
          <p:nvPr/>
        </p:nvPicPr>
        <p:blipFill>
          <a:blip r:embed="rId3">
            <a:alphaModFix/>
          </a:blip>
          <a:stretch>
            <a:fillRect/>
          </a:stretch>
        </p:blipFill>
        <p:spPr>
          <a:xfrm>
            <a:off x="722250" y="1633782"/>
            <a:ext cx="10747492" cy="4588817"/>
          </a:xfrm>
          <a:prstGeom prst="rect">
            <a:avLst/>
          </a:prstGeom>
          <a:noFill/>
          <a:ln>
            <a:noFill/>
          </a:ln>
          <a:effectLst>
            <a:outerShdw blurRad="57150" rotWithShape="0" algn="bl" dir="5400000" dist="19050">
              <a:srgbClr val="000000">
                <a:alpha val="50000"/>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2" name="Shape 1262"/>
        <p:cNvGrpSpPr/>
        <p:nvPr/>
      </p:nvGrpSpPr>
      <p:grpSpPr>
        <a:xfrm>
          <a:off x="0" y="0"/>
          <a:ext cx="0" cy="0"/>
          <a:chOff x="0" y="0"/>
          <a:chExt cx="0" cy="0"/>
        </a:xfrm>
      </p:grpSpPr>
      <p:sp>
        <p:nvSpPr>
          <p:cNvPr id="1263" name="Google Shape;1263;g365ad869b3a_0_1451"/>
          <p:cNvSpPr txBox="1"/>
          <p:nvPr>
            <p:ph type="title"/>
          </p:nvPr>
        </p:nvSpPr>
        <p:spPr>
          <a:xfrm>
            <a:off x="1295400" y="255134"/>
            <a:ext cx="9601200" cy="1036800"/>
          </a:xfrm>
          <a:prstGeom prst="rect">
            <a:avLst/>
          </a:prstGeom>
        </p:spPr>
        <p:txBody>
          <a:bodyPr anchorCtr="0" anchor="b" bIns="45700" lIns="91425" spcFirstLastPara="1" rIns="91425" wrap="square" tIns="45700">
            <a:normAutofit/>
          </a:bodyPr>
          <a:lstStyle/>
          <a:p>
            <a:pPr indent="0" lvl="0" marL="0" rtl="0" algn="l">
              <a:spcBef>
                <a:spcPts val="0"/>
              </a:spcBef>
              <a:spcAft>
                <a:spcPts val="0"/>
              </a:spcAft>
              <a:buNone/>
            </a:pPr>
            <a:r>
              <a:rPr lang="en-US"/>
              <a:t>Indicator Targets 4a</a:t>
            </a:r>
            <a:endParaRPr/>
          </a:p>
        </p:txBody>
      </p:sp>
      <p:sp>
        <p:nvSpPr>
          <p:cNvPr id="1264" name="Google Shape;1264;g365ad869b3a_0_1451"/>
          <p:cNvSpPr txBox="1"/>
          <p:nvPr>
            <p:ph idx="12" type="sldNum"/>
          </p:nvPr>
        </p:nvSpPr>
        <p:spPr>
          <a:xfrm>
            <a:off x="9158300" y="6273899"/>
            <a:ext cx="1371600" cy="2742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graphicFrame>
        <p:nvGraphicFramePr>
          <p:cNvPr id="1265" name="Google Shape;1265;g365ad869b3a_0_1451"/>
          <p:cNvGraphicFramePr/>
          <p:nvPr/>
        </p:nvGraphicFramePr>
        <p:xfrm>
          <a:off x="1668900" y="2865250"/>
          <a:ext cx="3000000" cy="3000000"/>
        </p:xfrm>
        <a:graphic>
          <a:graphicData uri="http://schemas.openxmlformats.org/drawingml/2006/table">
            <a:tbl>
              <a:tblPr>
                <a:noFill/>
                <a:tableStyleId>{1B480BF9-E4DF-44B7-B839-D4A397AE88BF}</a:tableStyleId>
              </a:tblPr>
              <a:tblGrid>
                <a:gridCol w="827625"/>
                <a:gridCol w="1514675"/>
                <a:gridCol w="1514675"/>
                <a:gridCol w="1514675"/>
                <a:gridCol w="1514675"/>
                <a:gridCol w="1514675"/>
              </a:tblGrid>
              <a:tr h="190500">
                <a:tc>
                  <a:txBody>
                    <a:bodyPr/>
                    <a:lstStyle/>
                    <a:p>
                      <a:pPr indent="0" lvl="0" marL="0" rtl="0" algn="ctr">
                        <a:lnSpc>
                          <a:spcPct val="115000"/>
                        </a:lnSpc>
                        <a:spcBef>
                          <a:spcPts val="1200"/>
                        </a:spcBef>
                        <a:spcAft>
                          <a:spcPts val="1200"/>
                        </a:spcAft>
                        <a:buNone/>
                      </a:pPr>
                      <a:r>
                        <a:rPr b="1" lang="en-US" sz="2400"/>
                        <a:t>FFY</a:t>
                      </a:r>
                      <a:endParaRPr b="1" sz="24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2400"/>
                        <a:t>2022</a:t>
                      </a:r>
                      <a:endParaRPr b="1" sz="24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2400"/>
                        <a:t>2023</a:t>
                      </a:r>
                      <a:endParaRPr b="1" sz="24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2400"/>
                        <a:t>2024</a:t>
                      </a:r>
                      <a:endParaRPr b="1" sz="24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2400"/>
                        <a:t>2025</a:t>
                      </a:r>
                      <a:endParaRPr b="1" sz="24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b="1" lang="en-US" sz="2400"/>
                        <a:t>2026</a:t>
                      </a:r>
                      <a:endParaRPr b="1" sz="24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r h="314325">
                <a:tc>
                  <a:txBody>
                    <a:bodyPr/>
                    <a:lstStyle/>
                    <a:p>
                      <a:pPr indent="0" lvl="0" marL="0" rtl="0" algn="ctr">
                        <a:lnSpc>
                          <a:spcPct val="115000"/>
                        </a:lnSpc>
                        <a:spcBef>
                          <a:spcPts val="1200"/>
                        </a:spcBef>
                        <a:spcAft>
                          <a:spcPts val="1200"/>
                        </a:spcAft>
                        <a:buNone/>
                      </a:pPr>
                      <a:r>
                        <a:rPr lang="en-US" sz="2000"/>
                        <a:t>Target &gt;=</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sz="2000"/>
                        <a:t>12.14%</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sz="2000"/>
                        <a:t>12.10%</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sz="2000"/>
                        <a:t>12.05%</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rPr lang="en-US" sz="2000"/>
                        <a:t>12.00%</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c>
                  <a:txBody>
                    <a:bodyPr/>
                    <a:lstStyle/>
                    <a:p>
                      <a:pPr indent="0" lvl="0" marL="0" rtl="0" algn="ctr">
                        <a:lnSpc>
                          <a:spcPct val="115000"/>
                        </a:lnSpc>
                        <a:spcBef>
                          <a:spcPts val="1200"/>
                        </a:spcBef>
                        <a:spcAft>
                          <a:spcPts val="1200"/>
                        </a:spcAft>
                        <a:buNone/>
                      </a:pPr>
                      <a:r>
                        <a:t/>
                      </a:r>
                      <a:endParaRPr sz="2000"/>
                    </a:p>
                  </a:txBody>
                  <a:tcPr marT="91425" marB="91425" marR="68575" marL="68575">
                    <a:lnL cap="flat" cmpd="sng" w="9150">
                      <a:solidFill>
                        <a:srgbClr val="000000"/>
                      </a:solidFill>
                      <a:prstDash val="solid"/>
                      <a:round/>
                      <a:headEnd len="sm" w="sm" type="none"/>
                      <a:tailEnd len="sm" w="sm" type="none"/>
                    </a:lnL>
                    <a:lnR cap="flat" cmpd="sng" w="9150">
                      <a:solidFill>
                        <a:srgbClr val="000000"/>
                      </a:solidFill>
                      <a:prstDash val="solid"/>
                      <a:round/>
                      <a:headEnd len="sm" w="sm" type="none"/>
                      <a:tailEnd len="sm" w="sm" type="none"/>
                    </a:lnR>
                    <a:lnT cap="flat" cmpd="sng" w="9150">
                      <a:solidFill>
                        <a:srgbClr val="000000"/>
                      </a:solidFill>
                      <a:prstDash val="solid"/>
                      <a:round/>
                      <a:headEnd len="sm" w="sm" type="none"/>
                      <a:tailEnd len="sm" w="sm" type="none"/>
                    </a:lnT>
                    <a:lnB cap="flat" cmpd="sng" w="9150">
                      <a:solidFill>
                        <a:srgbClr val="000000"/>
                      </a:solidFill>
                      <a:prstDash val="solid"/>
                      <a:round/>
                      <a:headEnd len="sm" w="sm" type="none"/>
                      <a:tailEnd len="sm" w="sm" type="none"/>
                    </a:lnB>
                  </a:tcPr>
                </a:tc>
              </a:tr>
            </a:tbl>
          </a:graphicData>
        </a:graphic>
      </p:graphicFrame>
    </p:spTree>
  </p:cSld>
  <p:clrMapOvr>
    <a:masterClrMapping/>
  </p:clrMapOvr>
</p:sld>
</file>

<file path=ppt/theme/theme1.xml><?xml version="1.0" encoding="utf-8"?>
<a:theme xmlns:a="http://schemas.openxmlformats.org/drawingml/2006/main" xmlns:r="http://schemas.openxmlformats.org/officeDocument/2006/relationships" name="Sales Direction 16X9">
  <a:themeElements>
    <a:clrScheme name="SalesDirection">
      <a:dk1>
        <a:srgbClr val="595959"/>
      </a:dk1>
      <a:lt1>
        <a:srgbClr val="FFFFFF"/>
      </a:lt1>
      <a:dk2>
        <a:srgbClr val="000000"/>
      </a:dk2>
      <a:lt2>
        <a:srgbClr val="F2F2F2"/>
      </a:lt2>
      <a:accent1>
        <a:srgbClr val="1EB8C1"/>
      </a:accent1>
      <a:accent2>
        <a:srgbClr val="EF7920"/>
      </a:accent2>
      <a:accent3>
        <a:srgbClr val="EFC119"/>
      </a:accent3>
      <a:accent4>
        <a:srgbClr val="969890"/>
      </a:accent4>
      <a:accent5>
        <a:srgbClr val="50B4F2"/>
      </a:accent5>
      <a:accent6>
        <a:srgbClr val="C05A3A"/>
      </a:accent6>
      <a:hlink>
        <a:srgbClr val="EFC119"/>
      </a:hlink>
      <a:folHlink>
        <a:srgbClr val="96989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SalesDirection">
      <a:dk1>
        <a:srgbClr val="595959"/>
      </a:dk1>
      <a:lt1>
        <a:srgbClr val="FFFFFF"/>
      </a:lt1>
      <a:dk2>
        <a:srgbClr val="000000"/>
      </a:dk2>
      <a:lt2>
        <a:srgbClr val="F2F2F2"/>
      </a:lt2>
      <a:accent1>
        <a:srgbClr val="1EB8C1"/>
      </a:accent1>
      <a:accent2>
        <a:srgbClr val="EF7920"/>
      </a:accent2>
      <a:accent3>
        <a:srgbClr val="EFC119"/>
      </a:accent3>
      <a:accent4>
        <a:srgbClr val="969890"/>
      </a:accent4>
      <a:accent5>
        <a:srgbClr val="50B4F2"/>
      </a:accent5>
      <a:accent6>
        <a:srgbClr val="C05A3A"/>
      </a:accent6>
      <a:hlink>
        <a:srgbClr val="EFC119"/>
      </a:hlink>
      <a:folHlink>
        <a:srgbClr val="96989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ales Direction 16X9">
  <a:themeElements>
    <a:clrScheme name="SalesDirection">
      <a:dk1>
        <a:srgbClr val="595959"/>
      </a:dk1>
      <a:lt1>
        <a:srgbClr val="FFFFFF"/>
      </a:lt1>
      <a:dk2>
        <a:srgbClr val="000000"/>
      </a:dk2>
      <a:lt2>
        <a:srgbClr val="F2F2F2"/>
      </a:lt2>
      <a:accent1>
        <a:srgbClr val="1EB8C1"/>
      </a:accent1>
      <a:accent2>
        <a:srgbClr val="EF7920"/>
      </a:accent2>
      <a:accent3>
        <a:srgbClr val="EFC119"/>
      </a:accent3>
      <a:accent4>
        <a:srgbClr val="969890"/>
      </a:accent4>
      <a:accent5>
        <a:srgbClr val="50B4F2"/>
      </a:accent5>
      <a:accent6>
        <a:srgbClr val="C05A3A"/>
      </a:accent6>
      <a:hlink>
        <a:srgbClr val="15868C"/>
      </a:hlink>
      <a:folHlink>
        <a:srgbClr val="96989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Sales Direction 16X9">
  <a:themeElements>
    <a:clrScheme name="SalesDirection">
      <a:dk1>
        <a:srgbClr val="595959"/>
      </a:dk1>
      <a:lt1>
        <a:srgbClr val="FFFFFF"/>
      </a:lt1>
      <a:dk2>
        <a:srgbClr val="000000"/>
      </a:dk2>
      <a:lt2>
        <a:srgbClr val="F2F2F2"/>
      </a:lt2>
      <a:accent1>
        <a:srgbClr val="1EB8C1"/>
      </a:accent1>
      <a:accent2>
        <a:srgbClr val="EF7920"/>
      </a:accent2>
      <a:accent3>
        <a:srgbClr val="EFC119"/>
      </a:accent3>
      <a:accent4>
        <a:srgbClr val="969890"/>
      </a:accent4>
      <a:accent5>
        <a:srgbClr val="50B4F2"/>
      </a:accent5>
      <a:accent6>
        <a:srgbClr val="C05A3A"/>
      </a:accent6>
      <a:hlink>
        <a:srgbClr val="EFC119"/>
      </a:hlink>
      <a:folHlink>
        <a:srgbClr val="96989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2020-01-22T19:18:44Z</dcterms:created>
  <dc:creator>Nancy Martira</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0x0101009C84D3D7F2A7624892BE748F36A8FC25</vt:lpwstr>
  </property>
  <property fmtid="{D5CDD505-2E9C-101B-9397-08002B2CF9AE}" pid="4" name="FeatureTags">
    <vt:lpwstr/>
  </property>
  <property fmtid="{D5CDD505-2E9C-101B-9397-08002B2CF9AE}" pid="5" name="LocalizationTags">
    <vt:lpwstr/>
  </property>
  <property fmtid="{D5CDD505-2E9C-101B-9397-08002B2CF9AE}" pid="6" name="ScenarioTags">
    <vt:lpwstr/>
  </property>
  <property fmtid="{D5CDD505-2E9C-101B-9397-08002B2CF9AE}" pid="7" name="CampaignTags">
    <vt:lpwstr/>
  </property>
</Properties>
</file>