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4"/>
    <p:sldMasterId id="2147483661" r:id="rId5"/>
  </p:sldMasterIdLst>
  <p:notesMasterIdLst>
    <p:notesMasterId r:id="rId46"/>
  </p:notesMasterIdLst>
  <p:sldIdLst>
    <p:sldId id="256" r:id="rId6"/>
    <p:sldId id="258" r:id="rId7"/>
    <p:sldId id="259" r:id="rId8"/>
    <p:sldId id="260" r:id="rId9"/>
    <p:sldId id="274" r:id="rId10"/>
    <p:sldId id="261" r:id="rId11"/>
    <p:sldId id="276" r:id="rId12"/>
    <p:sldId id="275" r:id="rId13"/>
    <p:sldId id="277" r:id="rId14"/>
    <p:sldId id="281" r:id="rId15"/>
    <p:sldId id="280" r:id="rId16"/>
    <p:sldId id="278" r:id="rId17"/>
    <p:sldId id="282" r:id="rId18"/>
    <p:sldId id="285" r:id="rId19"/>
    <p:sldId id="284" r:id="rId20"/>
    <p:sldId id="283" r:id="rId21"/>
    <p:sldId id="286" r:id="rId22"/>
    <p:sldId id="288" r:id="rId23"/>
    <p:sldId id="306" r:id="rId24"/>
    <p:sldId id="319" r:id="rId25"/>
    <p:sldId id="320" r:id="rId26"/>
    <p:sldId id="262" r:id="rId27"/>
    <p:sldId id="307" r:id="rId28"/>
    <p:sldId id="321" r:id="rId29"/>
    <p:sldId id="322" r:id="rId30"/>
    <p:sldId id="323" r:id="rId31"/>
    <p:sldId id="324" r:id="rId32"/>
    <p:sldId id="325" r:id="rId33"/>
    <p:sldId id="326" r:id="rId34"/>
    <p:sldId id="327" r:id="rId35"/>
    <p:sldId id="328" r:id="rId36"/>
    <p:sldId id="329" r:id="rId37"/>
    <p:sldId id="330" r:id="rId38"/>
    <p:sldId id="331" r:id="rId39"/>
    <p:sldId id="332" r:id="rId40"/>
    <p:sldId id="334" r:id="rId41"/>
    <p:sldId id="335" r:id="rId42"/>
    <p:sldId id="290" r:id="rId43"/>
    <p:sldId id="291" r:id="rId44"/>
    <p:sldId id="271" r:id="rId45"/>
  </p:sldIdLst>
  <p:sldSz cx="12192000" cy="6858000"/>
  <p:notesSz cx="6858000" cy="9144000"/>
  <p:embeddedFontLst>
    <p:embeddedFont>
      <p:font typeface="Book Antiqua" panose="02040602050305030304" pitchFamily="18" charset="0"/>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3" roundtripDataSignature="AMtx7mjKKSVc8kPX8q4qcO5GK39G/YKLM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3D4B"/>
    <a:srgbClr val="FF914D"/>
    <a:srgbClr val="FFB4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75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font" Target="fonts/font1.fntdata"/><Relationship Id="rId50" Type="http://schemas.openxmlformats.org/officeDocument/2006/relationships/font" Target="fonts/font4.fntdata"/><Relationship Id="rId55"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customschemas.google.com/relationships/presentationmetadata" Target="metadata"/><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font" Target="fonts/font2.fntdata"/><Relationship Id="rId56"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3.fntdata"/><Relationship Id="rId5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8D8505F-AD3C-45AE-94FC-6DCCC3FF3E51}" type="doc">
      <dgm:prSet loTypeId="urn:microsoft.com/office/officeart/2016/7/layout/RepeatingBendingProcessNew" loCatId="process" qsTypeId="urn:microsoft.com/office/officeart/2005/8/quickstyle/simple1" qsCatId="simple" csTypeId="urn:microsoft.com/office/officeart/2005/8/colors/accent1_2" csCatId="accent1" phldr="1"/>
      <dgm:spPr/>
      <dgm:t>
        <a:bodyPr/>
        <a:lstStyle/>
        <a:p>
          <a:endParaRPr lang="en-US"/>
        </a:p>
      </dgm:t>
    </dgm:pt>
    <dgm:pt modelId="{78122CA7-C6F3-46EB-9216-2551DA5797D4}">
      <dgm:prSet/>
      <dgm:spPr>
        <a:noFill/>
        <a:ln>
          <a:solidFill>
            <a:schemeClr val="bg2"/>
          </a:solidFill>
        </a:ln>
      </dgm:spPr>
      <dgm:t>
        <a:bodyPr/>
        <a:lstStyle/>
        <a:p>
          <a:r>
            <a:rPr lang="en-US" dirty="0">
              <a:solidFill>
                <a:srgbClr val="3A3D4B"/>
              </a:solidFill>
              <a:latin typeface="Calibri" panose="020F0502020204030204" pitchFamily="34" charset="0"/>
              <a:cs typeface="Calibri" panose="020F0502020204030204" pitchFamily="34" charset="0"/>
            </a:rPr>
            <a:t>School Transportation Bureau sends bus replacement approval letter(s) to district.</a:t>
          </a:r>
        </a:p>
      </dgm:t>
    </dgm:pt>
    <dgm:pt modelId="{4672DA9A-53EF-4D46-9223-71C6D95BE566}" type="parTrans" cxnId="{2B208C8F-FE00-4C42-8460-8D06B45163EE}">
      <dgm:prSet/>
      <dgm:spPr/>
      <dgm:t>
        <a:bodyPr/>
        <a:lstStyle/>
        <a:p>
          <a:endParaRPr lang="en-US">
            <a:solidFill>
              <a:srgbClr val="3A3D4B"/>
            </a:solidFill>
          </a:endParaRPr>
        </a:p>
      </dgm:t>
    </dgm:pt>
    <dgm:pt modelId="{5639A41B-C99B-454E-9FFC-5878E079DD2B}" type="sibTrans" cxnId="{2B208C8F-FE00-4C42-8460-8D06B45163EE}">
      <dgm:prSet/>
      <dgm:spPr>
        <a:ln>
          <a:solidFill>
            <a:srgbClr val="FF914D"/>
          </a:solidFill>
        </a:ln>
      </dgm:spPr>
      <dgm:t>
        <a:bodyPr/>
        <a:lstStyle/>
        <a:p>
          <a:endParaRPr lang="en-US" dirty="0">
            <a:solidFill>
              <a:srgbClr val="3A3D4B"/>
            </a:solidFill>
            <a:latin typeface="Calibri" panose="020F0502020204030204" pitchFamily="34" charset="0"/>
            <a:cs typeface="Calibri" panose="020F0502020204030204" pitchFamily="34" charset="0"/>
          </a:endParaRPr>
        </a:p>
      </dgm:t>
    </dgm:pt>
    <dgm:pt modelId="{4B30C87C-B9A4-4AD3-BA9B-93F107588E4A}">
      <dgm:prSet/>
      <dgm:spPr>
        <a:noFill/>
        <a:ln>
          <a:solidFill>
            <a:schemeClr val="bg2"/>
          </a:solidFill>
        </a:ln>
      </dgm:spPr>
      <dgm:t>
        <a:bodyPr/>
        <a:lstStyle/>
        <a:p>
          <a:r>
            <a:rPr lang="en-US" dirty="0">
              <a:solidFill>
                <a:srgbClr val="3A3D4B"/>
              </a:solidFill>
              <a:latin typeface="Calibri" panose="020F0502020204030204" pitchFamily="34" charset="0"/>
              <a:cs typeface="Calibri" panose="020F0502020204030204" pitchFamily="34" charset="0"/>
            </a:rPr>
            <a:t>District will obtain quote(s) from approved vendors; district will send quote for approval; quote will be approved &amp; grant agreement will be completed with approved amount.</a:t>
          </a:r>
        </a:p>
      </dgm:t>
    </dgm:pt>
    <dgm:pt modelId="{67348B9C-83DE-48ED-A8DD-91E91D9B5302}" type="parTrans" cxnId="{25DC7695-ADD3-435A-852B-662C413B2CCC}">
      <dgm:prSet/>
      <dgm:spPr/>
      <dgm:t>
        <a:bodyPr/>
        <a:lstStyle/>
        <a:p>
          <a:endParaRPr lang="en-US">
            <a:solidFill>
              <a:srgbClr val="3A3D4B"/>
            </a:solidFill>
          </a:endParaRPr>
        </a:p>
      </dgm:t>
    </dgm:pt>
    <dgm:pt modelId="{1C44A02F-1167-4E02-B14B-D91A19FDCA6D}" type="sibTrans" cxnId="{25DC7695-ADD3-435A-852B-662C413B2CCC}">
      <dgm:prSet/>
      <dgm:spPr>
        <a:ln>
          <a:solidFill>
            <a:srgbClr val="FF914D"/>
          </a:solidFill>
        </a:ln>
      </dgm:spPr>
      <dgm:t>
        <a:bodyPr/>
        <a:lstStyle/>
        <a:p>
          <a:endParaRPr lang="en-US" dirty="0">
            <a:solidFill>
              <a:srgbClr val="3A3D4B"/>
            </a:solidFill>
            <a:latin typeface="Calibri" panose="020F0502020204030204" pitchFamily="34" charset="0"/>
            <a:cs typeface="Calibri" panose="020F0502020204030204" pitchFamily="34" charset="0"/>
          </a:endParaRPr>
        </a:p>
      </dgm:t>
    </dgm:pt>
    <dgm:pt modelId="{8D97AD53-5318-41DD-B830-409E7D58B4A3}">
      <dgm:prSet/>
      <dgm:spPr>
        <a:noFill/>
        <a:ln>
          <a:solidFill>
            <a:schemeClr val="bg2"/>
          </a:solidFill>
        </a:ln>
      </dgm:spPr>
      <dgm:t>
        <a:bodyPr/>
        <a:lstStyle/>
        <a:p>
          <a:r>
            <a:rPr lang="en-US" dirty="0">
              <a:solidFill>
                <a:srgbClr val="3A3D4B"/>
              </a:solidFill>
              <a:latin typeface="Calibri" panose="020F0502020204030204" pitchFamily="34" charset="0"/>
              <a:cs typeface="Calibri" panose="020F0502020204030204" pitchFamily="34" charset="0"/>
            </a:rPr>
            <a:t>Once grant agreement is fully executed, a BAR needs to be submitted in OBMS.</a:t>
          </a:r>
        </a:p>
        <a:p>
          <a:r>
            <a:rPr lang="en-US" dirty="0">
              <a:solidFill>
                <a:srgbClr val="3A3D4B"/>
              </a:solidFill>
              <a:latin typeface="Calibri" panose="020F0502020204030204" pitchFamily="34" charset="0"/>
              <a:cs typeface="Calibri" panose="020F0502020204030204" pitchFamily="34" charset="0"/>
            </a:rPr>
            <a:t>Fund 27178; Revenue 43202; Expenditure 57312.</a:t>
          </a:r>
        </a:p>
      </dgm:t>
    </dgm:pt>
    <dgm:pt modelId="{94AD711F-25D9-4354-8BB6-49C7720E19CD}" type="parTrans" cxnId="{0455C942-B8EC-414D-A3BA-42BC633B61B8}">
      <dgm:prSet/>
      <dgm:spPr/>
      <dgm:t>
        <a:bodyPr/>
        <a:lstStyle/>
        <a:p>
          <a:endParaRPr lang="en-US">
            <a:solidFill>
              <a:srgbClr val="3A3D4B"/>
            </a:solidFill>
          </a:endParaRPr>
        </a:p>
      </dgm:t>
    </dgm:pt>
    <dgm:pt modelId="{B0683B6E-255B-47D6-8D54-4965ED94A890}" type="sibTrans" cxnId="{0455C942-B8EC-414D-A3BA-42BC633B61B8}">
      <dgm:prSet/>
      <dgm:spPr>
        <a:solidFill>
          <a:srgbClr val="FF914D"/>
        </a:solidFill>
        <a:ln>
          <a:solidFill>
            <a:srgbClr val="FF914D"/>
          </a:solidFill>
        </a:ln>
      </dgm:spPr>
      <dgm:t>
        <a:bodyPr/>
        <a:lstStyle/>
        <a:p>
          <a:endParaRPr lang="en-US" dirty="0">
            <a:solidFill>
              <a:srgbClr val="3A3D4B"/>
            </a:solidFill>
            <a:latin typeface="Calibri" panose="020F0502020204030204" pitchFamily="34" charset="0"/>
            <a:cs typeface="Calibri" panose="020F0502020204030204" pitchFamily="34" charset="0"/>
          </a:endParaRPr>
        </a:p>
      </dgm:t>
    </dgm:pt>
    <dgm:pt modelId="{410FA786-62E5-4CD0-8D7A-7C219E599073}">
      <dgm:prSet/>
      <dgm:spPr>
        <a:noFill/>
        <a:ln>
          <a:solidFill>
            <a:schemeClr val="bg2"/>
          </a:solidFill>
        </a:ln>
      </dgm:spPr>
      <dgm:t>
        <a:bodyPr/>
        <a:lstStyle/>
        <a:p>
          <a:r>
            <a:rPr lang="en-US" dirty="0">
              <a:solidFill>
                <a:srgbClr val="3A3D4B"/>
              </a:solidFill>
              <a:latin typeface="Calibri" panose="020F0502020204030204" pitchFamily="34" charset="0"/>
              <a:cs typeface="Calibri" panose="020F0502020204030204" pitchFamily="34" charset="0"/>
            </a:rPr>
            <a:t>District will order new bus after BAR is approved and purchase bus when delivered from vendor.</a:t>
          </a:r>
        </a:p>
      </dgm:t>
    </dgm:pt>
    <dgm:pt modelId="{54F67DA7-544E-44D8-A945-E924F89E582F}" type="parTrans" cxnId="{2DB0AD31-C4A3-4639-A65E-40F58F51C7A3}">
      <dgm:prSet/>
      <dgm:spPr/>
      <dgm:t>
        <a:bodyPr/>
        <a:lstStyle/>
        <a:p>
          <a:endParaRPr lang="en-US">
            <a:solidFill>
              <a:srgbClr val="3A3D4B"/>
            </a:solidFill>
          </a:endParaRPr>
        </a:p>
      </dgm:t>
    </dgm:pt>
    <dgm:pt modelId="{9431B3C9-1F08-4541-B93E-0A22EAF178C3}" type="sibTrans" cxnId="{2DB0AD31-C4A3-4639-A65E-40F58F51C7A3}">
      <dgm:prSet/>
      <dgm:spPr>
        <a:ln>
          <a:solidFill>
            <a:srgbClr val="FF914D"/>
          </a:solidFill>
        </a:ln>
      </dgm:spPr>
      <dgm:t>
        <a:bodyPr/>
        <a:lstStyle/>
        <a:p>
          <a:endParaRPr lang="en-US" dirty="0">
            <a:solidFill>
              <a:srgbClr val="3A3D4B"/>
            </a:solidFill>
            <a:latin typeface="Calibri" panose="020F0502020204030204" pitchFamily="34" charset="0"/>
            <a:cs typeface="Calibri" panose="020F0502020204030204" pitchFamily="34" charset="0"/>
          </a:endParaRPr>
        </a:p>
      </dgm:t>
    </dgm:pt>
    <dgm:pt modelId="{A1FCC6A6-F64E-4A3E-9959-38D9136451B2}">
      <dgm:prSet/>
      <dgm:spPr>
        <a:noFill/>
        <a:ln>
          <a:solidFill>
            <a:schemeClr val="bg2"/>
          </a:solidFill>
        </a:ln>
      </dgm:spPr>
      <dgm:t>
        <a:bodyPr/>
        <a:lstStyle/>
        <a:p>
          <a:r>
            <a:rPr lang="en-US" dirty="0">
              <a:solidFill>
                <a:srgbClr val="3A3D4B"/>
              </a:solidFill>
              <a:latin typeface="Calibri" panose="020F0502020204030204" pitchFamily="34" charset="0"/>
              <a:cs typeface="Calibri" panose="020F0502020204030204" pitchFamily="34" charset="0"/>
            </a:rPr>
            <a:t>District will submit RfR in OBMS when the bus is received; bus must be titled &amp; registered with MVD.</a:t>
          </a:r>
        </a:p>
        <a:p>
          <a:r>
            <a:rPr lang="en-US" dirty="0">
              <a:solidFill>
                <a:srgbClr val="3A3D4B"/>
              </a:solidFill>
              <a:latin typeface="Calibri" panose="020F0502020204030204" pitchFamily="34" charset="0"/>
              <a:cs typeface="Calibri" panose="020F0502020204030204" pitchFamily="34" charset="0"/>
            </a:rPr>
            <a:t>Do not submit RfR if bus has not been titled &amp; registered.</a:t>
          </a:r>
        </a:p>
      </dgm:t>
    </dgm:pt>
    <dgm:pt modelId="{7EBCD2C5-DA6D-49B3-A0A0-88AB7CE064DB}" type="parTrans" cxnId="{C6FF8744-729F-4178-94C7-8701E93E2AB6}">
      <dgm:prSet/>
      <dgm:spPr/>
      <dgm:t>
        <a:bodyPr/>
        <a:lstStyle/>
        <a:p>
          <a:endParaRPr lang="en-US">
            <a:solidFill>
              <a:srgbClr val="3A3D4B"/>
            </a:solidFill>
          </a:endParaRPr>
        </a:p>
      </dgm:t>
    </dgm:pt>
    <dgm:pt modelId="{115CC28C-BD9A-4F22-B3FD-49D94C9B18A7}" type="sibTrans" cxnId="{C6FF8744-729F-4178-94C7-8701E93E2AB6}">
      <dgm:prSet/>
      <dgm:spPr>
        <a:ln>
          <a:solidFill>
            <a:srgbClr val="FF914D"/>
          </a:solidFill>
        </a:ln>
      </dgm:spPr>
      <dgm:t>
        <a:bodyPr/>
        <a:lstStyle/>
        <a:p>
          <a:endParaRPr lang="en-US" dirty="0">
            <a:solidFill>
              <a:srgbClr val="3A3D4B"/>
            </a:solidFill>
            <a:latin typeface="Calibri" panose="020F0502020204030204" pitchFamily="34" charset="0"/>
            <a:cs typeface="Calibri" panose="020F0502020204030204" pitchFamily="34" charset="0"/>
          </a:endParaRPr>
        </a:p>
      </dgm:t>
    </dgm:pt>
    <dgm:pt modelId="{B6BE038C-3B5A-4F62-B3CB-95E5389E2500}">
      <dgm:prSet/>
      <dgm:spPr>
        <a:noFill/>
        <a:ln>
          <a:solidFill>
            <a:schemeClr val="bg2"/>
          </a:solidFill>
        </a:ln>
      </dgm:spPr>
      <dgm:t>
        <a:bodyPr/>
        <a:lstStyle/>
        <a:p>
          <a:r>
            <a:rPr lang="en-US" dirty="0">
              <a:solidFill>
                <a:srgbClr val="3A3D4B"/>
              </a:solidFill>
              <a:latin typeface="Calibri" panose="020F0502020204030204" pitchFamily="34" charset="0"/>
              <a:cs typeface="Calibri" panose="020F0502020204030204" pitchFamily="34" charset="0"/>
            </a:rPr>
            <a:t>School Transportation Bureau will review and approve the RfR. Fiscal Grants Management further approves the RfR and processes the reimbursement.</a:t>
          </a:r>
        </a:p>
      </dgm:t>
    </dgm:pt>
    <dgm:pt modelId="{4A43C08C-48CE-4E73-9061-9F68F0104631}" type="parTrans" cxnId="{00404DF2-12EA-4FB0-8157-BB7DAEA96CAD}">
      <dgm:prSet/>
      <dgm:spPr/>
      <dgm:t>
        <a:bodyPr/>
        <a:lstStyle/>
        <a:p>
          <a:endParaRPr lang="en-US">
            <a:solidFill>
              <a:srgbClr val="3A3D4B"/>
            </a:solidFill>
          </a:endParaRPr>
        </a:p>
      </dgm:t>
    </dgm:pt>
    <dgm:pt modelId="{5856B7E4-4A02-4A6C-AB87-A4AE77AA6D01}" type="sibTrans" cxnId="{00404DF2-12EA-4FB0-8157-BB7DAEA96CAD}">
      <dgm:prSet/>
      <dgm:spPr/>
      <dgm:t>
        <a:bodyPr/>
        <a:lstStyle/>
        <a:p>
          <a:endParaRPr lang="en-US">
            <a:solidFill>
              <a:srgbClr val="3A3D4B"/>
            </a:solidFill>
          </a:endParaRPr>
        </a:p>
      </dgm:t>
    </dgm:pt>
    <dgm:pt modelId="{2D45D02A-C1C7-4A40-979D-62ACA824EC8C}" type="pres">
      <dgm:prSet presAssocID="{98D8505F-AD3C-45AE-94FC-6DCCC3FF3E51}" presName="Name0" presStyleCnt="0">
        <dgm:presLayoutVars>
          <dgm:dir/>
          <dgm:resizeHandles val="exact"/>
        </dgm:presLayoutVars>
      </dgm:prSet>
      <dgm:spPr/>
    </dgm:pt>
    <dgm:pt modelId="{3BAA32B3-E4E7-4C89-864D-17F054F31D96}" type="pres">
      <dgm:prSet presAssocID="{78122CA7-C6F3-46EB-9216-2551DA5797D4}" presName="node" presStyleLbl="node1" presStyleIdx="0" presStyleCnt="6">
        <dgm:presLayoutVars>
          <dgm:bulletEnabled val="1"/>
        </dgm:presLayoutVars>
      </dgm:prSet>
      <dgm:spPr/>
    </dgm:pt>
    <dgm:pt modelId="{748259AF-05AD-4ABB-AEDA-118C6CD7DDB4}" type="pres">
      <dgm:prSet presAssocID="{5639A41B-C99B-454E-9FFC-5878E079DD2B}" presName="sibTrans" presStyleLbl="sibTrans1D1" presStyleIdx="0" presStyleCnt="5"/>
      <dgm:spPr/>
    </dgm:pt>
    <dgm:pt modelId="{B148EBFD-0A0E-4D66-BAE1-D27364AB320A}" type="pres">
      <dgm:prSet presAssocID="{5639A41B-C99B-454E-9FFC-5878E079DD2B}" presName="connectorText" presStyleLbl="sibTrans1D1" presStyleIdx="0" presStyleCnt="5"/>
      <dgm:spPr/>
    </dgm:pt>
    <dgm:pt modelId="{F27947B8-1DF3-4486-97E2-8BB913FBC5D3}" type="pres">
      <dgm:prSet presAssocID="{4B30C87C-B9A4-4AD3-BA9B-93F107588E4A}" presName="node" presStyleLbl="node1" presStyleIdx="1" presStyleCnt="6" custScaleY="100444">
        <dgm:presLayoutVars>
          <dgm:bulletEnabled val="1"/>
        </dgm:presLayoutVars>
      </dgm:prSet>
      <dgm:spPr/>
    </dgm:pt>
    <dgm:pt modelId="{5E9A2032-9CEC-4077-8C4E-442894F4DA03}" type="pres">
      <dgm:prSet presAssocID="{1C44A02F-1167-4E02-B14B-D91A19FDCA6D}" presName="sibTrans" presStyleLbl="sibTrans1D1" presStyleIdx="1" presStyleCnt="5"/>
      <dgm:spPr/>
    </dgm:pt>
    <dgm:pt modelId="{6110D338-61A2-4E25-A83B-C371B505CF60}" type="pres">
      <dgm:prSet presAssocID="{1C44A02F-1167-4E02-B14B-D91A19FDCA6D}" presName="connectorText" presStyleLbl="sibTrans1D1" presStyleIdx="1" presStyleCnt="5"/>
      <dgm:spPr/>
    </dgm:pt>
    <dgm:pt modelId="{AD94506E-1B58-4B63-A822-8DC504755ABC}" type="pres">
      <dgm:prSet presAssocID="{8D97AD53-5318-41DD-B830-409E7D58B4A3}" presName="node" presStyleLbl="node1" presStyleIdx="2" presStyleCnt="6">
        <dgm:presLayoutVars>
          <dgm:bulletEnabled val="1"/>
        </dgm:presLayoutVars>
      </dgm:prSet>
      <dgm:spPr/>
    </dgm:pt>
    <dgm:pt modelId="{3C1BC178-FC8E-462F-B160-177C5FDCFAF3}" type="pres">
      <dgm:prSet presAssocID="{B0683B6E-255B-47D6-8D54-4965ED94A890}" presName="sibTrans" presStyleLbl="sibTrans1D1" presStyleIdx="2" presStyleCnt="5"/>
      <dgm:spPr/>
    </dgm:pt>
    <dgm:pt modelId="{3ED1A9E3-ABB6-4062-97BD-C5D848027D22}" type="pres">
      <dgm:prSet presAssocID="{B0683B6E-255B-47D6-8D54-4965ED94A890}" presName="connectorText" presStyleLbl="sibTrans1D1" presStyleIdx="2" presStyleCnt="5"/>
      <dgm:spPr/>
    </dgm:pt>
    <dgm:pt modelId="{CCD635F5-BF7A-4C1F-BB9E-FA9A2C836A08}" type="pres">
      <dgm:prSet presAssocID="{410FA786-62E5-4CD0-8D7A-7C219E599073}" presName="node" presStyleLbl="node1" presStyleIdx="3" presStyleCnt="6">
        <dgm:presLayoutVars>
          <dgm:bulletEnabled val="1"/>
        </dgm:presLayoutVars>
      </dgm:prSet>
      <dgm:spPr/>
    </dgm:pt>
    <dgm:pt modelId="{1C933EB8-D0A2-4E5C-93CA-667E0AE96A1B}" type="pres">
      <dgm:prSet presAssocID="{9431B3C9-1F08-4541-B93E-0A22EAF178C3}" presName="sibTrans" presStyleLbl="sibTrans1D1" presStyleIdx="3" presStyleCnt="5"/>
      <dgm:spPr/>
    </dgm:pt>
    <dgm:pt modelId="{B2F94A37-C277-48AE-8124-76F1685A7DC0}" type="pres">
      <dgm:prSet presAssocID="{9431B3C9-1F08-4541-B93E-0A22EAF178C3}" presName="connectorText" presStyleLbl="sibTrans1D1" presStyleIdx="3" presStyleCnt="5"/>
      <dgm:spPr/>
    </dgm:pt>
    <dgm:pt modelId="{7B6F3A52-2D8C-490A-AE58-8FBD1565AB44}" type="pres">
      <dgm:prSet presAssocID="{A1FCC6A6-F64E-4A3E-9959-38D9136451B2}" presName="node" presStyleLbl="node1" presStyleIdx="4" presStyleCnt="6">
        <dgm:presLayoutVars>
          <dgm:bulletEnabled val="1"/>
        </dgm:presLayoutVars>
      </dgm:prSet>
      <dgm:spPr/>
    </dgm:pt>
    <dgm:pt modelId="{DDAFCF84-2EF3-4B89-A665-0E090A887AA2}" type="pres">
      <dgm:prSet presAssocID="{115CC28C-BD9A-4F22-B3FD-49D94C9B18A7}" presName="sibTrans" presStyleLbl="sibTrans1D1" presStyleIdx="4" presStyleCnt="5"/>
      <dgm:spPr/>
    </dgm:pt>
    <dgm:pt modelId="{4CA70B29-3654-43C4-85D0-54B4E9B8A5C6}" type="pres">
      <dgm:prSet presAssocID="{115CC28C-BD9A-4F22-B3FD-49D94C9B18A7}" presName="connectorText" presStyleLbl="sibTrans1D1" presStyleIdx="4" presStyleCnt="5"/>
      <dgm:spPr/>
    </dgm:pt>
    <dgm:pt modelId="{DAD41B3D-D6AC-47F5-B6C1-803865B41E3D}" type="pres">
      <dgm:prSet presAssocID="{B6BE038C-3B5A-4F62-B3CB-95E5389E2500}" presName="node" presStyleLbl="node1" presStyleIdx="5" presStyleCnt="6">
        <dgm:presLayoutVars>
          <dgm:bulletEnabled val="1"/>
        </dgm:presLayoutVars>
      </dgm:prSet>
      <dgm:spPr/>
    </dgm:pt>
  </dgm:ptLst>
  <dgm:cxnLst>
    <dgm:cxn modelId="{5BE6B803-1A8A-4923-AA1A-32F16A9AF28C}" type="presOf" srcId="{4B30C87C-B9A4-4AD3-BA9B-93F107588E4A}" destId="{F27947B8-1DF3-4486-97E2-8BB913FBC5D3}" srcOrd="0" destOrd="0" presId="urn:microsoft.com/office/officeart/2016/7/layout/RepeatingBendingProcessNew"/>
    <dgm:cxn modelId="{2F39790D-CD70-4816-AA59-508542C93ABD}" type="presOf" srcId="{8D97AD53-5318-41DD-B830-409E7D58B4A3}" destId="{AD94506E-1B58-4B63-A822-8DC504755ABC}" srcOrd="0" destOrd="0" presId="urn:microsoft.com/office/officeart/2016/7/layout/RepeatingBendingProcessNew"/>
    <dgm:cxn modelId="{93438531-935B-4EA9-92B5-F7623499F3F2}" type="presOf" srcId="{115CC28C-BD9A-4F22-B3FD-49D94C9B18A7}" destId="{DDAFCF84-2EF3-4B89-A665-0E090A887AA2}" srcOrd="0" destOrd="0" presId="urn:microsoft.com/office/officeart/2016/7/layout/RepeatingBendingProcessNew"/>
    <dgm:cxn modelId="{2DB0AD31-C4A3-4639-A65E-40F58F51C7A3}" srcId="{98D8505F-AD3C-45AE-94FC-6DCCC3FF3E51}" destId="{410FA786-62E5-4CD0-8D7A-7C219E599073}" srcOrd="3" destOrd="0" parTransId="{54F67DA7-544E-44D8-A945-E924F89E582F}" sibTransId="{9431B3C9-1F08-4541-B93E-0A22EAF178C3}"/>
    <dgm:cxn modelId="{E3BB2E36-AC04-4283-AAD1-1FA98942367A}" type="presOf" srcId="{B6BE038C-3B5A-4F62-B3CB-95E5389E2500}" destId="{DAD41B3D-D6AC-47F5-B6C1-803865B41E3D}" srcOrd="0" destOrd="0" presId="urn:microsoft.com/office/officeart/2016/7/layout/RepeatingBendingProcessNew"/>
    <dgm:cxn modelId="{5FCFE63B-5238-4BE3-A887-A3957E13A912}" type="presOf" srcId="{B0683B6E-255B-47D6-8D54-4965ED94A890}" destId="{3C1BC178-FC8E-462F-B160-177C5FDCFAF3}" srcOrd="0" destOrd="0" presId="urn:microsoft.com/office/officeart/2016/7/layout/RepeatingBendingProcessNew"/>
    <dgm:cxn modelId="{0455C942-B8EC-414D-A3BA-42BC633B61B8}" srcId="{98D8505F-AD3C-45AE-94FC-6DCCC3FF3E51}" destId="{8D97AD53-5318-41DD-B830-409E7D58B4A3}" srcOrd="2" destOrd="0" parTransId="{94AD711F-25D9-4354-8BB6-49C7720E19CD}" sibTransId="{B0683B6E-255B-47D6-8D54-4965ED94A890}"/>
    <dgm:cxn modelId="{C6FF8744-729F-4178-94C7-8701E93E2AB6}" srcId="{98D8505F-AD3C-45AE-94FC-6DCCC3FF3E51}" destId="{A1FCC6A6-F64E-4A3E-9959-38D9136451B2}" srcOrd="4" destOrd="0" parTransId="{7EBCD2C5-DA6D-49B3-A0A0-88AB7CE064DB}" sibTransId="{115CC28C-BD9A-4F22-B3FD-49D94C9B18A7}"/>
    <dgm:cxn modelId="{3BCA3D49-60CD-47D0-B3B3-080C8C59E638}" type="presOf" srcId="{98D8505F-AD3C-45AE-94FC-6DCCC3FF3E51}" destId="{2D45D02A-C1C7-4A40-979D-62ACA824EC8C}" srcOrd="0" destOrd="0" presId="urn:microsoft.com/office/officeart/2016/7/layout/RepeatingBendingProcessNew"/>
    <dgm:cxn modelId="{0753916A-7335-472A-A6D2-C7706EE9ECB6}" type="presOf" srcId="{A1FCC6A6-F64E-4A3E-9959-38D9136451B2}" destId="{7B6F3A52-2D8C-490A-AE58-8FBD1565AB44}" srcOrd="0" destOrd="0" presId="urn:microsoft.com/office/officeart/2016/7/layout/RepeatingBendingProcessNew"/>
    <dgm:cxn modelId="{D9FB964D-75B7-4CFB-A837-EE2DC16F62DD}" type="presOf" srcId="{115CC28C-BD9A-4F22-B3FD-49D94C9B18A7}" destId="{4CA70B29-3654-43C4-85D0-54B4E9B8A5C6}" srcOrd="1" destOrd="0" presId="urn:microsoft.com/office/officeart/2016/7/layout/RepeatingBendingProcessNew"/>
    <dgm:cxn modelId="{920DE74D-A940-48B0-9C4A-5E3C68D55DA5}" type="presOf" srcId="{9431B3C9-1F08-4541-B93E-0A22EAF178C3}" destId="{B2F94A37-C277-48AE-8124-76F1685A7DC0}" srcOrd="1" destOrd="0" presId="urn:microsoft.com/office/officeart/2016/7/layout/RepeatingBendingProcessNew"/>
    <dgm:cxn modelId="{CB4B8956-AC7E-4B57-BB05-C04EA0F63BA1}" type="presOf" srcId="{1C44A02F-1167-4E02-B14B-D91A19FDCA6D}" destId="{6110D338-61A2-4E25-A83B-C371B505CF60}" srcOrd="1" destOrd="0" presId="urn:microsoft.com/office/officeart/2016/7/layout/RepeatingBendingProcessNew"/>
    <dgm:cxn modelId="{BFE8A47C-ECA7-49E5-8F44-576530D8ECC1}" type="presOf" srcId="{5639A41B-C99B-454E-9FFC-5878E079DD2B}" destId="{B148EBFD-0A0E-4D66-BAE1-D27364AB320A}" srcOrd="1" destOrd="0" presId="urn:microsoft.com/office/officeart/2016/7/layout/RepeatingBendingProcessNew"/>
    <dgm:cxn modelId="{2B208C8F-FE00-4C42-8460-8D06B45163EE}" srcId="{98D8505F-AD3C-45AE-94FC-6DCCC3FF3E51}" destId="{78122CA7-C6F3-46EB-9216-2551DA5797D4}" srcOrd="0" destOrd="0" parTransId="{4672DA9A-53EF-4D46-9223-71C6D95BE566}" sibTransId="{5639A41B-C99B-454E-9FFC-5878E079DD2B}"/>
    <dgm:cxn modelId="{25DC7695-ADD3-435A-852B-662C413B2CCC}" srcId="{98D8505F-AD3C-45AE-94FC-6DCCC3FF3E51}" destId="{4B30C87C-B9A4-4AD3-BA9B-93F107588E4A}" srcOrd="1" destOrd="0" parTransId="{67348B9C-83DE-48ED-A8DD-91E91D9B5302}" sibTransId="{1C44A02F-1167-4E02-B14B-D91A19FDCA6D}"/>
    <dgm:cxn modelId="{810AE09A-ED0B-42ED-A3CD-74C97E1EE2EA}" type="presOf" srcId="{410FA786-62E5-4CD0-8D7A-7C219E599073}" destId="{CCD635F5-BF7A-4C1F-BB9E-FA9A2C836A08}" srcOrd="0" destOrd="0" presId="urn:microsoft.com/office/officeart/2016/7/layout/RepeatingBendingProcessNew"/>
    <dgm:cxn modelId="{31A8D8A6-4FCF-4080-BA76-F82B39240D52}" type="presOf" srcId="{9431B3C9-1F08-4541-B93E-0A22EAF178C3}" destId="{1C933EB8-D0A2-4E5C-93CA-667E0AE96A1B}" srcOrd="0" destOrd="0" presId="urn:microsoft.com/office/officeart/2016/7/layout/RepeatingBendingProcessNew"/>
    <dgm:cxn modelId="{A59D10A9-A2B4-4B39-9BD0-1B81663729B9}" type="presOf" srcId="{78122CA7-C6F3-46EB-9216-2551DA5797D4}" destId="{3BAA32B3-E4E7-4C89-864D-17F054F31D96}" srcOrd="0" destOrd="0" presId="urn:microsoft.com/office/officeart/2016/7/layout/RepeatingBendingProcessNew"/>
    <dgm:cxn modelId="{81FC50B7-EAE7-4752-B906-8B486A23789C}" type="presOf" srcId="{1C44A02F-1167-4E02-B14B-D91A19FDCA6D}" destId="{5E9A2032-9CEC-4077-8C4E-442894F4DA03}" srcOrd="0" destOrd="0" presId="urn:microsoft.com/office/officeart/2016/7/layout/RepeatingBendingProcessNew"/>
    <dgm:cxn modelId="{B8BA20F1-316B-486B-AFF8-CB9204FC5D07}" type="presOf" srcId="{5639A41B-C99B-454E-9FFC-5878E079DD2B}" destId="{748259AF-05AD-4ABB-AEDA-118C6CD7DDB4}" srcOrd="0" destOrd="0" presId="urn:microsoft.com/office/officeart/2016/7/layout/RepeatingBendingProcessNew"/>
    <dgm:cxn modelId="{00404DF2-12EA-4FB0-8157-BB7DAEA96CAD}" srcId="{98D8505F-AD3C-45AE-94FC-6DCCC3FF3E51}" destId="{B6BE038C-3B5A-4F62-B3CB-95E5389E2500}" srcOrd="5" destOrd="0" parTransId="{4A43C08C-48CE-4E73-9061-9F68F0104631}" sibTransId="{5856B7E4-4A02-4A6C-AB87-A4AE77AA6D01}"/>
    <dgm:cxn modelId="{D42111FB-C9A5-427D-983D-6E42269F0529}" type="presOf" srcId="{B0683B6E-255B-47D6-8D54-4965ED94A890}" destId="{3ED1A9E3-ABB6-4062-97BD-C5D848027D22}" srcOrd="1" destOrd="0" presId="urn:microsoft.com/office/officeart/2016/7/layout/RepeatingBendingProcessNew"/>
    <dgm:cxn modelId="{77F6F8C5-B86F-4FDE-8040-FFB264569C84}" type="presParOf" srcId="{2D45D02A-C1C7-4A40-979D-62ACA824EC8C}" destId="{3BAA32B3-E4E7-4C89-864D-17F054F31D96}" srcOrd="0" destOrd="0" presId="urn:microsoft.com/office/officeart/2016/7/layout/RepeatingBendingProcessNew"/>
    <dgm:cxn modelId="{2B07371E-7D02-491D-BFD7-BFDAA63D47DE}" type="presParOf" srcId="{2D45D02A-C1C7-4A40-979D-62ACA824EC8C}" destId="{748259AF-05AD-4ABB-AEDA-118C6CD7DDB4}" srcOrd="1" destOrd="0" presId="urn:microsoft.com/office/officeart/2016/7/layout/RepeatingBendingProcessNew"/>
    <dgm:cxn modelId="{7C9D9ADD-DEB1-4DAD-AA70-118D98406303}" type="presParOf" srcId="{748259AF-05AD-4ABB-AEDA-118C6CD7DDB4}" destId="{B148EBFD-0A0E-4D66-BAE1-D27364AB320A}" srcOrd="0" destOrd="0" presId="urn:microsoft.com/office/officeart/2016/7/layout/RepeatingBendingProcessNew"/>
    <dgm:cxn modelId="{4428B6D4-865E-436F-BD70-EAEDA9C5EF45}" type="presParOf" srcId="{2D45D02A-C1C7-4A40-979D-62ACA824EC8C}" destId="{F27947B8-1DF3-4486-97E2-8BB913FBC5D3}" srcOrd="2" destOrd="0" presId="urn:microsoft.com/office/officeart/2016/7/layout/RepeatingBendingProcessNew"/>
    <dgm:cxn modelId="{EB0C21E5-0343-4B18-8828-B1D9A5EDE299}" type="presParOf" srcId="{2D45D02A-C1C7-4A40-979D-62ACA824EC8C}" destId="{5E9A2032-9CEC-4077-8C4E-442894F4DA03}" srcOrd="3" destOrd="0" presId="urn:microsoft.com/office/officeart/2016/7/layout/RepeatingBendingProcessNew"/>
    <dgm:cxn modelId="{790714CC-F480-427F-A5BE-2B04221A1BC6}" type="presParOf" srcId="{5E9A2032-9CEC-4077-8C4E-442894F4DA03}" destId="{6110D338-61A2-4E25-A83B-C371B505CF60}" srcOrd="0" destOrd="0" presId="urn:microsoft.com/office/officeart/2016/7/layout/RepeatingBendingProcessNew"/>
    <dgm:cxn modelId="{1EE617E3-C4D7-412B-93A7-7497543D9695}" type="presParOf" srcId="{2D45D02A-C1C7-4A40-979D-62ACA824EC8C}" destId="{AD94506E-1B58-4B63-A822-8DC504755ABC}" srcOrd="4" destOrd="0" presId="urn:microsoft.com/office/officeart/2016/7/layout/RepeatingBendingProcessNew"/>
    <dgm:cxn modelId="{F5789265-229E-4957-A1D8-69681F596D6C}" type="presParOf" srcId="{2D45D02A-C1C7-4A40-979D-62ACA824EC8C}" destId="{3C1BC178-FC8E-462F-B160-177C5FDCFAF3}" srcOrd="5" destOrd="0" presId="urn:microsoft.com/office/officeart/2016/7/layout/RepeatingBendingProcessNew"/>
    <dgm:cxn modelId="{491B9154-28F9-48C1-9BB3-71407A05BE51}" type="presParOf" srcId="{3C1BC178-FC8E-462F-B160-177C5FDCFAF3}" destId="{3ED1A9E3-ABB6-4062-97BD-C5D848027D22}" srcOrd="0" destOrd="0" presId="urn:microsoft.com/office/officeart/2016/7/layout/RepeatingBendingProcessNew"/>
    <dgm:cxn modelId="{BFDCDAE4-A00D-4B4A-97EC-B56125A138E3}" type="presParOf" srcId="{2D45D02A-C1C7-4A40-979D-62ACA824EC8C}" destId="{CCD635F5-BF7A-4C1F-BB9E-FA9A2C836A08}" srcOrd="6" destOrd="0" presId="urn:microsoft.com/office/officeart/2016/7/layout/RepeatingBendingProcessNew"/>
    <dgm:cxn modelId="{F3CADF6E-B9EA-481D-B76B-AE95F4CA388E}" type="presParOf" srcId="{2D45D02A-C1C7-4A40-979D-62ACA824EC8C}" destId="{1C933EB8-D0A2-4E5C-93CA-667E0AE96A1B}" srcOrd="7" destOrd="0" presId="urn:microsoft.com/office/officeart/2016/7/layout/RepeatingBendingProcessNew"/>
    <dgm:cxn modelId="{17241754-A7BB-4ECF-83BB-D9EA69B3A753}" type="presParOf" srcId="{1C933EB8-D0A2-4E5C-93CA-667E0AE96A1B}" destId="{B2F94A37-C277-48AE-8124-76F1685A7DC0}" srcOrd="0" destOrd="0" presId="urn:microsoft.com/office/officeart/2016/7/layout/RepeatingBendingProcessNew"/>
    <dgm:cxn modelId="{A75526B8-DE9D-47D7-97FD-5335EEDC425A}" type="presParOf" srcId="{2D45D02A-C1C7-4A40-979D-62ACA824EC8C}" destId="{7B6F3A52-2D8C-490A-AE58-8FBD1565AB44}" srcOrd="8" destOrd="0" presId="urn:microsoft.com/office/officeart/2016/7/layout/RepeatingBendingProcessNew"/>
    <dgm:cxn modelId="{7CB6DD46-E10C-48DE-9DC8-3961ACA6DC66}" type="presParOf" srcId="{2D45D02A-C1C7-4A40-979D-62ACA824EC8C}" destId="{DDAFCF84-2EF3-4B89-A665-0E090A887AA2}" srcOrd="9" destOrd="0" presId="urn:microsoft.com/office/officeart/2016/7/layout/RepeatingBendingProcessNew"/>
    <dgm:cxn modelId="{9B4E9FB8-461C-4E59-8D54-94B89CC85030}" type="presParOf" srcId="{DDAFCF84-2EF3-4B89-A665-0E090A887AA2}" destId="{4CA70B29-3654-43C4-85D0-54B4E9B8A5C6}" srcOrd="0" destOrd="0" presId="urn:microsoft.com/office/officeart/2016/7/layout/RepeatingBendingProcessNew"/>
    <dgm:cxn modelId="{7E70ED77-4E7C-4DE3-AD13-E36243F04028}" type="presParOf" srcId="{2D45D02A-C1C7-4A40-979D-62ACA824EC8C}" destId="{DAD41B3D-D6AC-47F5-B6C1-803865B41E3D}" srcOrd="10" destOrd="0" presId="urn:microsoft.com/office/officeart/2016/7/layout/RepeatingBendingProcessNew"/>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8D8505F-AD3C-45AE-94FC-6DCCC3FF3E51}" type="doc">
      <dgm:prSet loTypeId="urn:microsoft.com/office/officeart/2016/7/layout/RepeatingBendingProcessNew" loCatId="process" qsTypeId="urn:microsoft.com/office/officeart/2005/8/quickstyle/simple1" qsCatId="simple" csTypeId="urn:microsoft.com/office/officeart/2005/8/colors/accent1_2" csCatId="accent1" phldr="1"/>
      <dgm:spPr/>
      <dgm:t>
        <a:bodyPr/>
        <a:lstStyle/>
        <a:p>
          <a:endParaRPr lang="en-US"/>
        </a:p>
      </dgm:t>
    </dgm:pt>
    <dgm:pt modelId="{78122CA7-C6F3-46EB-9216-2551DA5797D4}">
      <dgm:prSet/>
      <dgm:spPr>
        <a:noFill/>
        <a:ln>
          <a:solidFill>
            <a:schemeClr val="bg2"/>
          </a:solidFill>
        </a:ln>
      </dgm:spPr>
      <dgm:t>
        <a:bodyPr/>
        <a:lstStyle/>
        <a:p>
          <a:r>
            <a:rPr lang="en-US" dirty="0">
              <a:solidFill>
                <a:srgbClr val="3A3D4B"/>
              </a:solidFill>
              <a:latin typeface="Calibri" panose="020F0502020204030204" pitchFamily="34" charset="0"/>
              <a:cs typeface="Calibri" panose="020F0502020204030204" pitchFamily="34" charset="0"/>
            </a:rPr>
            <a:t>School Transportation Bureau sends approval letter(s) to district/charter. District/charter is responsible for sharing award letter(s) with appropriate contractor(s).</a:t>
          </a:r>
        </a:p>
      </dgm:t>
    </dgm:pt>
    <dgm:pt modelId="{4672DA9A-53EF-4D46-9223-71C6D95BE566}" type="parTrans" cxnId="{2B208C8F-FE00-4C42-8460-8D06B45163EE}">
      <dgm:prSet/>
      <dgm:spPr/>
      <dgm:t>
        <a:bodyPr/>
        <a:lstStyle/>
        <a:p>
          <a:endParaRPr lang="en-US"/>
        </a:p>
      </dgm:t>
    </dgm:pt>
    <dgm:pt modelId="{5639A41B-C99B-454E-9FFC-5878E079DD2B}" type="sibTrans" cxnId="{2B208C8F-FE00-4C42-8460-8D06B45163EE}">
      <dgm:prSet/>
      <dgm:spPr>
        <a:ln>
          <a:solidFill>
            <a:srgbClr val="FF914D"/>
          </a:solidFill>
        </a:ln>
      </dgm:spPr>
      <dgm:t>
        <a:bodyPr/>
        <a:lstStyle/>
        <a:p>
          <a:endParaRPr lang="en-US" dirty="0">
            <a:latin typeface="Calibri" panose="020F0502020204030204" pitchFamily="34" charset="0"/>
            <a:cs typeface="Calibri" panose="020F0502020204030204" pitchFamily="34" charset="0"/>
          </a:endParaRPr>
        </a:p>
      </dgm:t>
    </dgm:pt>
    <dgm:pt modelId="{4B30C87C-B9A4-4AD3-BA9B-93F107588E4A}">
      <dgm:prSet/>
      <dgm:spPr>
        <a:noFill/>
        <a:ln>
          <a:solidFill>
            <a:schemeClr val="bg2"/>
          </a:solidFill>
        </a:ln>
      </dgm:spPr>
      <dgm:t>
        <a:bodyPr/>
        <a:lstStyle/>
        <a:p>
          <a:r>
            <a:rPr lang="en-US" dirty="0">
              <a:solidFill>
                <a:sysClr val="windowText" lastClr="000000"/>
              </a:solidFill>
              <a:latin typeface="Calibri" panose="020F0502020204030204" pitchFamily="34" charset="0"/>
              <a:cs typeface="Calibri" panose="020F0502020204030204" pitchFamily="34" charset="0"/>
            </a:rPr>
            <a:t>Contractor will obtain quote(s) from approved vendor; buyers orders must be submitted to School Transportation Bureau for confirmation of order.</a:t>
          </a:r>
        </a:p>
      </dgm:t>
    </dgm:pt>
    <dgm:pt modelId="{67348B9C-83DE-48ED-A8DD-91E91D9B5302}" type="parTrans" cxnId="{25DC7695-ADD3-435A-852B-662C413B2CCC}">
      <dgm:prSet/>
      <dgm:spPr/>
      <dgm:t>
        <a:bodyPr/>
        <a:lstStyle/>
        <a:p>
          <a:endParaRPr lang="en-US"/>
        </a:p>
      </dgm:t>
    </dgm:pt>
    <dgm:pt modelId="{1C44A02F-1167-4E02-B14B-D91A19FDCA6D}" type="sibTrans" cxnId="{25DC7695-ADD3-435A-852B-662C413B2CCC}">
      <dgm:prSet/>
      <dgm:spPr>
        <a:ln>
          <a:solidFill>
            <a:srgbClr val="FF914D"/>
          </a:solidFill>
        </a:ln>
      </dgm:spPr>
      <dgm:t>
        <a:bodyPr/>
        <a:lstStyle/>
        <a:p>
          <a:endParaRPr lang="en-US" dirty="0">
            <a:latin typeface="Calibri" panose="020F0502020204030204" pitchFamily="34" charset="0"/>
            <a:cs typeface="Calibri" panose="020F0502020204030204" pitchFamily="34" charset="0"/>
          </a:endParaRPr>
        </a:p>
      </dgm:t>
    </dgm:pt>
    <dgm:pt modelId="{8D97AD53-5318-41DD-B830-409E7D58B4A3}">
      <dgm:prSet/>
      <dgm:spPr>
        <a:noFill/>
        <a:ln>
          <a:solidFill>
            <a:schemeClr val="bg2"/>
          </a:solidFill>
        </a:ln>
      </dgm:spPr>
      <dgm:t>
        <a:bodyPr/>
        <a:lstStyle/>
        <a:p>
          <a:r>
            <a:rPr lang="en-US" dirty="0">
              <a:solidFill>
                <a:sysClr val="windowText" lastClr="000000"/>
              </a:solidFill>
              <a:latin typeface="Calibri" panose="020F0502020204030204" pitchFamily="34" charset="0"/>
              <a:cs typeface="Calibri" panose="020F0502020204030204" pitchFamily="34" charset="0"/>
            </a:rPr>
            <a:t>New bus(es) must be inspected, have zonar tags installed, GPS installed, and district/charter must be listed as a lien holder on the title.</a:t>
          </a:r>
        </a:p>
      </dgm:t>
    </dgm:pt>
    <dgm:pt modelId="{94AD711F-25D9-4354-8BB6-49C7720E19CD}" type="parTrans" cxnId="{0455C942-B8EC-414D-A3BA-42BC633B61B8}">
      <dgm:prSet/>
      <dgm:spPr/>
      <dgm:t>
        <a:bodyPr/>
        <a:lstStyle/>
        <a:p>
          <a:endParaRPr lang="en-US"/>
        </a:p>
      </dgm:t>
    </dgm:pt>
    <dgm:pt modelId="{B0683B6E-255B-47D6-8D54-4965ED94A890}" type="sibTrans" cxnId="{0455C942-B8EC-414D-A3BA-42BC633B61B8}">
      <dgm:prSet/>
      <dgm:spPr>
        <a:solidFill>
          <a:srgbClr val="FF914D"/>
        </a:solidFill>
        <a:ln>
          <a:solidFill>
            <a:srgbClr val="FF914D"/>
          </a:solidFill>
        </a:ln>
      </dgm:spPr>
      <dgm:t>
        <a:bodyPr/>
        <a:lstStyle/>
        <a:p>
          <a:endParaRPr lang="en-US" dirty="0">
            <a:latin typeface="Calibri" panose="020F0502020204030204" pitchFamily="34" charset="0"/>
            <a:cs typeface="Calibri" panose="020F0502020204030204" pitchFamily="34" charset="0"/>
          </a:endParaRPr>
        </a:p>
      </dgm:t>
    </dgm:pt>
    <dgm:pt modelId="{410FA786-62E5-4CD0-8D7A-7C219E599073}">
      <dgm:prSet/>
      <dgm:spPr>
        <a:noFill/>
        <a:ln>
          <a:solidFill>
            <a:schemeClr val="bg2"/>
          </a:solidFill>
        </a:ln>
      </dgm:spPr>
      <dgm:t>
        <a:bodyPr/>
        <a:lstStyle/>
        <a:p>
          <a:r>
            <a:rPr lang="en-US" dirty="0">
              <a:solidFill>
                <a:sysClr val="windowText" lastClr="000000"/>
              </a:solidFill>
              <a:latin typeface="Calibri" panose="020F0502020204030204" pitchFamily="34" charset="0"/>
              <a:cs typeface="Calibri" panose="020F0502020204030204" pitchFamily="34" charset="0"/>
            </a:rPr>
            <a:t>District/charter will submit BAR in OBMS when contractor receives bus; bus must be titled &amp; registered with MVD.</a:t>
          </a:r>
        </a:p>
        <a:p>
          <a:r>
            <a:rPr lang="en-US" dirty="0">
              <a:solidFill>
                <a:sysClr val="windowText" lastClr="000000"/>
              </a:solidFill>
              <a:latin typeface="Calibri" panose="020F0502020204030204" pitchFamily="34" charset="0"/>
              <a:cs typeface="Calibri" panose="020F0502020204030204" pitchFamily="34" charset="0"/>
            </a:rPr>
            <a:t>Fund 13000; Revenue 43206; Expenditure 54620.</a:t>
          </a:r>
        </a:p>
      </dgm:t>
    </dgm:pt>
    <dgm:pt modelId="{54F67DA7-544E-44D8-A945-E924F89E582F}" type="parTrans" cxnId="{2DB0AD31-C4A3-4639-A65E-40F58F51C7A3}">
      <dgm:prSet/>
      <dgm:spPr/>
      <dgm:t>
        <a:bodyPr/>
        <a:lstStyle/>
        <a:p>
          <a:endParaRPr lang="en-US"/>
        </a:p>
      </dgm:t>
    </dgm:pt>
    <dgm:pt modelId="{9431B3C9-1F08-4541-B93E-0A22EAF178C3}" type="sibTrans" cxnId="{2DB0AD31-C4A3-4639-A65E-40F58F51C7A3}">
      <dgm:prSet/>
      <dgm:spPr>
        <a:ln>
          <a:solidFill>
            <a:srgbClr val="FF914D"/>
          </a:solidFill>
        </a:ln>
      </dgm:spPr>
      <dgm:t>
        <a:bodyPr/>
        <a:lstStyle/>
        <a:p>
          <a:endParaRPr lang="en-US" dirty="0">
            <a:latin typeface="Calibri" panose="020F0502020204030204" pitchFamily="34" charset="0"/>
            <a:cs typeface="Calibri" panose="020F0502020204030204" pitchFamily="34" charset="0"/>
          </a:endParaRPr>
        </a:p>
      </dgm:t>
    </dgm:pt>
    <dgm:pt modelId="{A1FCC6A6-F64E-4A3E-9959-38D9136451B2}">
      <dgm:prSet/>
      <dgm:spPr>
        <a:noFill/>
        <a:ln>
          <a:solidFill>
            <a:schemeClr val="bg2"/>
          </a:solidFill>
        </a:ln>
      </dgm:spPr>
      <dgm:t>
        <a:bodyPr/>
        <a:lstStyle/>
        <a:p>
          <a:r>
            <a:rPr lang="en-US" dirty="0">
              <a:solidFill>
                <a:sysClr val="windowText" lastClr="000000"/>
              </a:solidFill>
              <a:latin typeface="Calibri" panose="020F0502020204030204" pitchFamily="34" charset="0"/>
              <a:cs typeface="Calibri" panose="020F0502020204030204" pitchFamily="34" charset="0"/>
            </a:rPr>
            <a:t>School Transportation Bureau will review and approve BAR. Fiscal Grants Management further approves the BAR.</a:t>
          </a:r>
        </a:p>
        <a:p>
          <a:r>
            <a:rPr lang="en-US" dirty="0">
              <a:solidFill>
                <a:srgbClr val="FF0000"/>
              </a:solidFill>
              <a:latin typeface="Calibri" panose="020F0502020204030204" pitchFamily="34" charset="0"/>
              <a:cs typeface="Calibri" panose="020F0502020204030204" pitchFamily="34" charset="0"/>
            </a:rPr>
            <a:t>Do not submit BAR if bus has not been titled &amp; registered.</a:t>
          </a:r>
        </a:p>
      </dgm:t>
    </dgm:pt>
    <dgm:pt modelId="{7EBCD2C5-DA6D-49B3-A0A0-88AB7CE064DB}" type="parTrans" cxnId="{C6FF8744-729F-4178-94C7-8701E93E2AB6}">
      <dgm:prSet/>
      <dgm:spPr/>
      <dgm:t>
        <a:bodyPr/>
        <a:lstStyle/>
        <a:p>
          <a:endParaRPr lang="en-US"/>
        </a:p>
      </dgm:t>
    </dgm:pt>
    <dgm:pt modelId="{115CC28C-BD9A-4F22-B3FD-49D94C9B18A7}" type="sibTrans" cxnId="{C6FF8744-729F-4178-94C7-8701E93E2AB6}">
      <dgm:prSet/>
      <dgm:spPr>
        <a:ln>
          <a:solidFill>
            <a:srgbClr val="FF914D"/>
          </a:solidFill>
        </a:ln>
      </dgm:spPr>
      <dgm:t>
        <a:bodyPr/>
        <a:lstStyle/>
        <a:p>
          <a:endParaRPr lang="en-US" dirty="0">
            <a:latin typeface="Calibri" panose="020F0502020204030204" pitchFamily="34" charset="0"/>
            <a:cs typeface="Calibri" panose="020F0502020204030204" pitchFamily="34" charset="0"/>
          </a:endParaRPr>
        </a:p>
      </dgm:t>
    </dgm:pt>
    <dgm:pt modelId="{B6BE038C-3B5A-4F62-B3CB-95E5389E2500}">
      <dgm:prSet/>
      <dgm:spPr>
        <a:noFill/>
        <a:ln>
          <a:solidFill>
            <a:schemeClr val="bg2"/>
          </a:solidFill>
        </a:ln>
      </dgm:spPr>
      <dgm:t>
        <a:bodyPr/>
        <a:lstStyle/>
        <a:p>
          <a:r>
            <a:rPr lang="en-US" dirty="0">
              <a:solidFill>
                <a:sysClr val="windowText" lastClr="000000"/>
              </a:solidFill>
              <a:latin typeface="Calibri" panose="020F0502020204030204" pitchFamily="34" charset="0"/>
              <a:cs typeface="Calibri" panose="020F0502020204030204" pitchFamily="34" charset="0"/>
            </a:rPr>
            <a:t>Rental fees will be sent in monthly transportation distribution. Contractor receives rental fees for 5 years.</a:t>
          </a:r>
        </a:p>
      </dgm:t>
    </dgm:pt>
    <dgm:pt modelId="{4A43C08C-48CE-4E73-9061-9F68F0104631}" type="parTrans" cxnId="{00404DF2-12EA-4FB0-8157-BB7DAEA96CAD}">
      <dgm:prSet/>
      <dgm:spPr/>
      <dgm:t>
        <a:bodyPr/>
        <a:lstStyle/>
        <a:p>
          <a:endParaRPr lang="en-US"/>
        </a:p>
      </dgm:t>
    </dgm:pt>
    <dgm:pt modelId="{5856B7E4-4A02-4A6C-AB87-A4AE77AA6D01}" type="sibTrans" cxnId="{00404DF2-12EA-4FB0-8157-BB7DAEA96CAD}">
      <dgm:prSet/>
      <dgm:spPr/>
      <dgm:t>
        <a:bodyPr/>
        <a:lstStyle/>
        <a:p>
          <a:endParaRPr lang="en-US"/>
        </a:p>
      </dgm:t>
    </dgm:pt>
    <dgm:pt modelId="{2D45D02A-C1C7-4A40-979D-62ACA824EC8C}" type="pres">
      <dgm:prSet presAssocID="{98D8505F-AD3C-45AE-94FC-6DCCC3FF3E51}" presName="Name0" presStyleCnt="0">
        <dgm:presLayoutVars>
          <dgm:dir/>
          <dgm:resizeHandles val="exact"/>
        </dgm:presLayoutVars>
      </dgm:prSet>
      <dgm:spPr/>
    </dgm:pt>
    <dgm:pt modelId="{3BAA32B3-E4E7-4C89-864D-17F054F31D96}" type="pres">
      <dgm:prSet presAssocID="{78122CA7-C6F3-46EB-9216-2551DA5797D4}" presName="node" presStyleLbl="node1" presStyleIdx="0" presStyleCnt="6">
        <dgm:presLayoutVars>
          <dgm:bulletEnabled val="1"/>
        </dgm:presLayoutVars>
      </dgm:prSet>
      <dgm:spPr/>
    </dgm:pt>
    <dgm:pt modelId="{748259AF-05AD-4ABB-AEDA-118C6CD7DDB4}" type="pres">
      <dgm:prSet presAssocID="{5639A41B-C99B-454E-9FFC-5878E079DD2B}" presName="sibTrans" presStyleLbl="sibTrans1D1" presStyleIdx="0" presStyleCnt="5"/>
      <dgm:spPr/>
    </dgm:pt>
    <dgm:pt modelId="{B148EBFD-0A0E-4D66-BAE1-D27364AB320A}" type="pres">
      <dgm:prSet presAssocID="{5639A41B-C99B-454E-9FFC-5878E079DD2B}" presName="connectorText" presStyleLbl="sibTrans1D1" presStyleIdx="0" presStyleCnt="5"/>
      <dgm:spPr/>
    </dgm:pt>
    <dgm:pt modelId="{F27947B8-1DF3-4486-97E2-8BB913FBC5D3}" type="pres">
      <dgm:prSet presAssocID="{4B30C87C-B9A4-4AD3-BA9B-93F107588E4A}" presName="node" presStyleLbl="node1" presStyleIdx="1" presStyleCnt="6">
        <dgm:presLayoutVars>
          <dgm:bulletEnabled val="1"/>
        </dgm:presLayoutVars>
      </dgm:prSet>
      <dgm:spPr/>
    </dgm:pt>
    <dgm:pt modelId="{5E9A2032-9CEC-4077-8C4E-442894F4DA03}" type="pres">
      <dgm:prSet presAssocID="{1C44A02F-1167-4E02-B14B-D91A19FDCA6D}" presName="sibTrans" presStyleLbl="sibTrans1D1" presStyleIdx="1" presStyleCnt="5"/>
      <dgm:spPr/>
    </dgm:pt>
    <dgm:pt modelId="{6110D338-61A2-4E25-A83B-C371B505CF60}" type="pres">
      <dgm:prSet presAssocID="{1C44A02F-1167-4E02-B14B-D91A19FDCA6D}" presName="connectorText" presStyleLbl="sibTrans1D1" presStyleIdx="1" presStyleCnt="5"/>
      <dgm:spPr/>
    </dgm:pt>
    <dgm:pt modelId="{AD94506E-1B58-4B63-A822-8DC504755ABC}" type="pres">
      <dgm:prSet presAssocID="{8D97AD53-5318-41DD-B830-409E7D58B4A3}" presName="node" presStyleLbl="node1" presStyleIdx="2" presStyleCnt="6">
        <dgm:presLayoutVars>
          <dgm:bulletEnabled val="1"/>
        </dgm:presLayoutVars>
      </dgm:prSet>
      <dgm:spPr/>
    </dgm:pt>
    <dgm:pt modelId="{3C1BC178-FC8E-462F-B160-177C5FDCFAF3}" type="pres">
      <dgm:prSet presAssocID="{B0683B6E-255B-47D6-8D54-4965ED94A890}" presName="sibTrans" presStyleLbl="sibTrans1D1" presStyleIdx="2" presStyleCnt="5"/>
      <dgm:spPr/>
    </dgm:pt>
    <dgm:pt modelId="{3ED1A9E3-ABB6-4062-97BD-C5D848027D22}" type="pres">
      <dgm:prSet presAssocID="{B0683B6E-255B-47D6-8D54-4965ED94A890}" presName="connectorText" presStyleLbl="sibTrans1D1" presStyleIdx="2" presStyleCnt="5"/>
      <dgm:spPr/>
    </dgm:pt>
    <dgm:pt modelId="{CCD635F5-BF7A-4C1F-BB9E-FA9A2C836A08}" type="pres">
      <dgm:prSet presAssocID="{410FA786-62E5-4CD0-8D7A-7C219E599073}" presName="node" presStyleLbl="node1" presStyleIdx="3" presStyleCnt="6">
        <dgm:presLayoutVars>
          <dgm:bulletEnabled val="1"/>
        </dgm:presLayoutVars>
      </dgm:prSet>
      <dgm:spPr/>
    </dgm:pt>
    <dgm:pt modelId="{1C933EB8-D0A2-4E5C-93CA-667E0AE96A1B}" type="pres">
      <dgm:prSet presAssocID="{9431B3C9-1F08-4541-B93E-0A22EAF178C3}" presName="sibTrans" presStyleLbl="sibTrans1D1" presStyleIdx="3" presStyleCnt="5"/>
      <dgm:spPr/>
    </dgm:pt>
    <dgm:pt modelId="{B2F94A37-C277-48AE-8124-76F1685A7DC0}" type="pres">
      <dgm:prSet presAssocID="{9431B3C9-1F08-4541-B93E-0A22EAF178C3}" presName="connectorText" presStyleLbl="sibTrans1D1" presStyleIdx="3" presStyleCnt="5"/>
      <dgm:spPr/>
    </dgm:pt>
    <dgm:pt modelId="{7B6F3A52-2D8C-490A-AE58-8FBD1565AB44}" type="pres">
      <dgm:prSet presAssocID="{A1FCC6A6-F64E-4A3E-9959-38D9136451B2}" presName="node" presStyleLbl="node1" presStyleIdx="4" presStyleCnt="6">
        <dgm:presLayoutVars>
          <dgm:bulletEnabled val="1"/>
        </dgm:presLayoutVars>
      </dgm:prSet>
      <dgm:spPr/>
    </dgm:pt>
    <dgm:pt modelId="{DDAFCF84-2EF3-4B89-A665-0E090A887AA2}" type="pres">
      <dgm:prSet presAssocID="{115CC28C-BD9A-4F22-B3FD-49D94C9B18A7}" presName="sibTrans" presStyleLbl="sibTrans1D1" presStyleIdx="4" presStyleCnt="5"/>
      <dgm:spPr/>
    </dgm:pt>
    <dgm:pt modelId="{4CA70B29-3654-43C4-85D0-54B4E9B8A5C6}" type="pres">
      <dgm:prSet presAssocID="{115CC28C-BD9A-4F22-B3FD-49D94C9B18A7}" presName="connectorText" presStyleLbl="sibTrans1D1" presStyleIdx="4" presStyleCnt="5"/>
      <dgm:spPr/>
    </dgm:pt>
    <dgm:pt modelId="{DAD41B3D-D6AC-47F5-B6C1-803865B41E3D}" type="pres">
      <dgm:prSet presAssocID="{B6BE038C-3B5A-4F62-B3CB-95E5389E2500}" presName="node" presStyleLbl="node1" presStyleIdx="5" presStyleCnt="6">
        <dgm:presLayoutVars>
          <dgm:bulletEnabled val="1"/>
        </dgm:presLayoutVars>
      </dgm:prSet>
      <dgm:spPr/>
    </dgm:pt>
  </dgm:ptLst>
  <dgm:cxnLst>
    <dgm:cxn modelId="{0487BD04-9B92-497A-805D-60B648133460}" type="presOf" srcId="{4B30C87C-B9A4-4AD3-BA9B-93F107588E4A}" destId="{F27947B8-1DF3-4486-97E2-8BB913FBC5D3}" srcOrd="0" destOrd="0" presId="urn:microsoft.com/office/officeart/2016/7/layout/RepeatingBendingProcessNew"/>
    <dgm:cxn modelId="{5F1A410D-395C-40E5-B171-2EBF85F995FB}" type="presOf" srcId="{5639A41B-C99B-454E-9FFC-5878E079DD2B}" destId="{B148EBFD-0A0E-4D66-BAE1-D27364AB320A}" srcOrd="1" destOrd="0" presId="urn:microsoft.com/office/officeart/2016/7/layout/RepeatingBendingProcessNew"/>
    <dgm:cxn modelId="{C0F09028-E7BB-451B-8D74-429D7990A488}" type="presOf" srcId="{A1FCC6A6-F64E-4A3E-9959-38D9136451B2}" destId="{7B6F3A52-2D8C-490A-AE58-8FBD1565AB44}" srcOrd="0" destOrd="0" presId="urn:microsoft.com/office/officeart/2016/7/layout/RepeatingBendingProcessNew"/>
    <dgm:cxn modelId="{2DB0AD31-C4A3-4639-A65E-40F58F51C7A3}" srcId="{98D8505F-AD3C-45AE-94FC-6DCCC3FF3E51}" destId="{410FA786-62E5-4CD0-8D7A-7C219E599073}" srcOrd="3" destOrd="0" parTransId="{54F67DA7-544E-44D8-A945-E924F89E582F}" sibTransId="{9431B3C9-1F08-4541-B93E-0A22EAF178C3}"/>
    <dgm:cxn modelId="{DA93B15F-1917-4F4B-A962-CBB7AF889F31}" type="presOf" srcId="{B0683B6E-255B-47D6-8D54-4965ED94A890}" destId="{3C1BC178-FC8E-462F-B160-177C5FDCFAF3}" srcOrd="0" destOrd="0" presId="urn:microsoft.com/office/officeart/2016/7/layout/RepeatingBendingProcessNew"/>
    <dgm:cxn modelId="{0455C942-B8EC-414D-A3BA-42BC633B61B8}" srcId="{98D8505F-AD3C-45AE-94FC-6DCCC3FF3E51}" destId="{8D97AD53-5318-41DD-B830-409E7D58B4A3}" srcOrd="2" destOrd="0" parTransId="{94AD711F-25D9-4354-8BB6-49C7720E19CD}" sibTransId="{B0683B6E-255B-47D6-8D54-4965ED94A890}"/>
    <dgm:cxn modelId="{C6FF8744-729F-4178-94C7-8701E93E2AB6}" srcId="{98D8505F-AD3C-45AE-94FC-6DCCC3FF3E51}" destId="{A1FCC6A6-F64E-4A3E-9959-38D9136451B2}" srcOrd="4" destOrd="0" parTransId="{7EBCD2C5-DA6D-49B3-A0A0-88AB7CE064DB}" sibTransId="{115CC28C-BD9A-4F22-B3FD-49D94C9B18A7}"/>
    <dgm:cxn modelId="{1584226E-7B02-4E37-A67A-158AAAB41C1C}" type="presOf" srcId="{8D97AD53-5318-41DD-B830-409E7D58B4A3}" destId="{AD94506E-1B58-4B63-A822-8DC504755ABC}" srcOrd="0" destOrd="0" presId="urn:microsoft.com/office/officeart/2016/7/layout/RepeatingBendingProcessNew"/>
    <dgm:cxn modelId="{24102B4F-AB13-4173-9198-F8515DE3565A}" type="presOf" srcId="{1C44A02F-1167-4E02-B14B-D91A19FDCA6D}" destId="{5E9A2032-9CEC-4077-8C4E-442894F4DA03}" srcOrd="0" destOrd="0" presId="urn:microsoft.com/office/officeart/2016/7/layout/RepeatingBendingProcessNew"/>
    <dgm:cxn modelId="{61F6C352-0A82-4804-845F-84B1D6CC99E0}" type="presOf" srcId="{1C44A02F-1167-4E02-B14B-D91A19FDCA6D}" destId="{6110D338-61A2-4E25-A83B-C371B505CF60}" srcOrd="1" destOrd="0" presId="urn:microsoft.com/office/officeart/2016/7/layout/RepeatingBendingProcessNew"/>
    <dgm:cxn modelId="{4ACA5057-4B15-43A3-85B3-FE9825C100C2}" type="presOf" srcId="{9431B3C9-1F08-4541-B93E-0A22EAF178C3}" destId="{1C933EB8-D0A2-4E5C-93CA-667E0AE96A1B}" srcOrd="0" destOrd="0" presId="urn:microsoft.com/office/officeart/2016/7/layout/RepeatingBendingProcessNew"/>
    <dgm:cxn modelId="{7B717A79-D7AD-4BD5-8ABD-F3F64CAE627B}" type="presOf" srcId="{5639A41B-C99B-454E-9FFC-5878E079DD2B}" destId="{748259AF-05AD-4ABB-AEDA-118C6CD7DDB4}" srcOrd="0" destOrd="0" presId="urn:microsoft.com/office/officeart/2016/7/layout/RepeatingBendingProcessNew"/>
    <dgm:cxn modelId="{1EFCBE7C-21C8-42F1-BCB4-40D41DC81DF2}" type="presOf" srcId="{410FA786-62E5-4CD0-8D7A-7C219E599073}" destId="{CCD635F5-BF7A-4C1F-BB9E-FA9A2C836A08}" srcOrd="0" destOrd="0" presId="urn:microsoft.com/office/officeart/2016/7/layout/RepeatingBendingProcessNew"/>
    <dgm:cxn modelId="{63F4DF84-7D13-4347-8A5E-EFB06A636391}" type="presOf" srcId="{98D8505F-AD3C-45AE-94FC-6DCCC3FF3E51}" destId="{2D45D02A-C1C7-4A40-979D-62ACA824EC8C}" srcOrd="0" destOrd="0" presId="urn:microsoft.com/office/officeart/2016/7/layout/RepeatingBendingProcessNew"/>
    <dgm:cxn modelId="{2B208C8F-FE00-4C42-8460-8D06B45163EE}" srcId="{98D8505F-AD3C-45AE-94FC-6DCCC3FF3E51}" destId="{78122CA7-C6F3-46EB-9216-2551DA5797D4}" srcOrd="0" destOrd="0" parTransId="{4672DA9A-53EF-4D46-9223-71C6D95BE566}" sibTransId="{5639A41B-C99B-454E-9FFC-5878E079DD2B}"/>
    <dgm:cxn modelId="{25DC7695-ADD3-435A-852B-662C413B2CCC}" srcId="{98D8505F-AD3C-45AE-94FC-6DCCC3FF3E51}" destId="{4B30C87C-B9A4-4AD3-BA9B-93F107588E4A}" srcOrd="1" destOrd="0" parTransId="{67348B9C-83DE-48ED-A8DD-91E91D9B5302}" sibTransId="{1C44A02F-1167-4E02-B14B-D91A19FDCA6D}"/>
    <dgm:cxn modelId="{4A0F2C9A-CE0E-4A8F-9195-42D56BFBBB94}" type="presOf" srcId="{115CC28C-BD9A-4F22-B3FD-49D94C9B18A7}" destId="{4CA70B29-3654-43C4-85D0-54B4E9B8A5C6}" srcOrd="1" destOrd="0" presId="urn:microsoft.com/office/officeart/2016/7/layout/RepeatingBendingProcessNew"/>
    <dgm:cxn modelId="{BA8F43BD-CBCF-4240-902D-0ECA59AF211B}" type="presOf" srcId="{B6BE038C-3B5A-4F62-B3CB-95E5389E2500}" destId="{DAD41B3D-D6AC-47F5-B6C1-803865B41E3D}" srcOrd="0" destOrd="0" presId="urn:microsoft.com/office/officeart/2016/7/layout/RepeatingBendingProcessNew"/>
    <dgm:cxn modelId="{11581ACC-FF66-44EA-ABF5-6457D9AEF1D3}" type="presOf" srcId="{115CC28C-BD9A-4F22-B3FD-49D94C9B18A7}" destId="{DDAFCF84-2EF3-4B89-A665-0E090A887AA2}" srcOrd="0" destOrd="0" presId="urn:microsoft.com/office/officeart/2016/7/layout/RepeatingBendingProcessNew"/>
    <dgm:cxn modelId="{A993D3E6-558D-41BE-90C9-D661326023C8}" type="presOf" srcId="{B0683B6E-255B-47D6-8D54-4965ED94A890}" destId="{3ED1A9E3-ABB6-4062-97BD-C5D848027D22}" srcOrd="1" destOrd="0" presId="urn:microsoft.com/office/officeart/2016/7/layout/RepeatingBendingProcessNew"/>
    <dgm:cxn modelId="{5BD0D4E9-F889-4A2A-B858-5218EB21BFC9}" type="presOf" srcId="{78122CA7-C6F3-46EB-9216-2551DA5797D4}" destId="{3BAA32B3-E4E7-4C89-864D-17F054F31D96}" srcOrd="0" destOrd="0" presId="urn:microsoft.com/office/officeart/2016/7/layout/RepeatingBendingProcessNew"/>
    <dgm:cxn modelId="{00404DF2-12EA-4FB0-8157-BB7DAEA96CAD}" srcId="{98D8505F-AD3C-45AE-94FC-6DCCC3FF3E51}" destId="{B6BE038C-3B5A-4F62-B3CB-95E5389E2500}" srcOrd="5" destOrd="0" parTransId="{4A43C08C-48CE-4E73-9061-9F68F0104631}" sibTransId="{5856B7E4-4A02-4A6C-AB87-A4AE77AA6D01}"/>
    <dgm:cxn modelId="{8E6455F2-2E52-4AC1-A56F-8C5555A14FEA}" type="presOf" srcId="{9431B3C9-1F08-4541-B93E-0A22EAF178C3}" destId="{B2F94A37-C277-48AE-8124-76F1685A7DC0}" srcOrd="1" destOrd="0" presId="urn:microsoft.com/office/officeart/2016/7/layout/RepeatingBendingProcessNew"/>
    <dgm:cxn modelId="{E6686169-3CAA-422E-9D28-451B577F766D}" type="presParOf" srcId="{2D45D02A-C1C7-4A40-979D-62ACA824EC8C}" destId="{3BAA32B3-E4E7-4C89-864D-17F054F31D96}" srcOrd="0" destOrd="0" presId="urn:microsoft.com/office/officeart/2016/7/layout/RepeatingBendingProcessNew"/>
    <dgm:cxn modelId="{7E5D7ECC-E418-44DD-AD3B-0469356DD1B8}" type="presParOf" srcId="{2D45D02A-C1C7-4A40-979D-62ACA824EC8C}" destId="{748259AF-05AD-4ABB-AEDA-118C6CD7DDB4}" srcOrd="1" destOrd="0" presId="urn:microsoft.com/office/officeart/2016/7/layout/RepeatingBendingProcessNew"/>
    <dgm:cxn modelId="{3C8E10B2-893B-479E-B38A-16CB25E52B1F}" type="presParOf" srcId="{748259AF-05AD-4ABB-AEDA-118C6CD7DDB4}" destId="{B148EBFD-0A0E-4D66-BAE1-D27364AB320A}" srcOrd="0" destOrd="0" presId="urn:microsoft.com/office/officeart/2016/7/layout/RepeatingBendingProcessNew"/>
    <dgm:cxn modelId="{808ACD79-F7F9-41BF-95D9-1381559FFC4D}" type="presParOf" srcId="{2D45D02A-C1C7-4A40-979D-62ACA824EC8C}" destId="{F27947B8-1DF3-4486-97E2-8BB913FBC5D3}" srcOrd="2" destOrd="0" presId="urn:microsoft.com/office/officeart/2016/7/layout/RepeatingBendingProcessNew"/>
    <dgm:cxn modelId="{57AB81BA-3C11-4F98-8C2C-047A91D091C2}" type="presParOf" srcId="{2D45D02A-C1C7-4A40-979D-62ACA824EC8C}" destId="{5E9A2032-9CEC-4077-8C4E-442894F4DA03}" srcOrd="3" destOrd="0" presId="urn:microsoft.com/office/officeart/2016/7/layout/RepeatingBendingProcessNew"/>
    <dgm:cxn modelId="{B373D7CE-F6CE-4549-B32A-724EE7AA37DC}" type="presParOf" srcId="{5E9A2032-9CEC-4077-8C4E-442894F4DA03}" destId="{6110D338-61A2-4E25-A83B-C371B505CF60}" srcOrd="0" destOrd="0" presId="urn:microsoft.com/office/officeart/2016/7/layout/RepeatingBendingProcessNew"/>
    <dgm:cxn modelId="{3707399B-36FD-4F83-8A0E-D8D0FB5687F3}" type="presParOf" srcId="{2D45D02A-C1C7-4A40-979D-62ACA824EC8C}" destId="{AD94506E-1B58-4B63-A822-8DC504755ABC}" srcOrd="4" destOrd="0" presId="urn:microsoft.com/office/officeart/2016/7/layout/RepeatingBendingProcessNew"/>
    <dgm:cxn modelId="{EEC51DFB-0662-4C09-A5AD-C785FD48A238}" type="presParOf" srcId="{2D45D02A-C1C7-4A40-979D-62ACA824EC8C}" destId="{3C1BC178-FC8E-462F-B160-177C5FDCFAF3}" srcOrd="5" destOrd="0" presId="urn:microsoft.com/office/officeart/2016/7/layout/RepeatingBendingProcessNew"/>
    <dgm:cxn modelId="{CDDA4CAD-CC63-4134-A15C-1E54098C24F5}" type="presParOf" srcId="{3C1BC178-FC8E-462F-B160-177C5FDCFAF3}" destId="{3ED1A9E3-ABB6-4062-97BD-C5D848027D22}" srcOrd="0" destOrd="0" presId="urn:microsoft.com/office/officeart/2016/7/layout/RepeatingBendingProcessNew"/>
    <dgm:cxn modelId="{BBC65F56-9306-4CE9-929B-622E90ECECFE}" type="presParOf" srcId="{2D45D02A-C1C7-4A40-979D-62ACA824EC8C}" destId="{CCD635F5-BF7A-4C1F-BB9E-FA9A2C836A08}" srcOrd="6" destOrd="0" presId="urn:microsoft.com/office/officeart/2016/7/layout/RepeatingBendingProcessNew"/>
    <dgm:cxn modelId="{0734EB9A-82D3-4583-9512-A63C4A33B76D}" type="presParOf" srcId="{2D45D02A-C1C7-4A40-979D-62ACA824EC8C}" destId="{1C933EB8-D0A2-4E5C-93CA-667E0AE96A1B}" srcOrd="7" destOrd="0" presId="urn:microsoft.com/office/officeart/2016/7/layout/RepeatingBendingProcessNew"/>
    <dgm:cxn modelId="{0BD913ED-EFA8-4E18-A9DF-5D21E9372E2B}" type="presParOf" srcId="{1C933EB8-D0A2-4E5C-93CA-667E0AE96A1B}" destId="{B2F94A37-C277-48AE-8124-76F1685A7DC0}" srcOrd="0" destOrd="0" presId="urn:microsoft.com/office/officeart/2016/7/layout/RepeatingBendingProcessNew"/>
    <dgm:cxn modelId="{4624E9F2-8F40-46D4-B3C6-8EB456F5C7F3}" type="presParOf" srcId="{2D45D02A-C1C7-4A40-979D-62ACA824EC8C}" destId="{7B6F3A52-2D8C-490A-AE58-8FBD1565AB44}" srcOrd="8" destOrd="0" presId="urn:microsoft.com/office/officeart/2016/7/layout/RepeatingBendingProcessNew"/>
    <dgm:cxn modelId="{691B3C4F-0D2F-4FCA-B815-3BAACDDACF25}" type="presParOf" srcId="{2D45D02A-C1C7-4A40-979D-62ACA824EC8C}" destId="{DDAFCF84-2EF3-4B89-A665-0E090A887AA2}" srcOrd="9" destOrd="0" presId="urn:microsoft.com/office/officeart/2016/7/layout/RepeatingBendingProcessNew"/>
    <dgm:cxn modelId="{223C0057-7663-48BC-B0F8-E9D653EAA41F}" type="presParOf" srcId="{DDAFCF84-2EF3-4B89-A665-0E090A887AA2}" destId="{4CA70B29-3654-43C4-85D0-54B4E9B8A5C6}" srcOrd="0" destOrd="0" presId="urn:microsoft.com/office/officeart/2016/7/layout/RepeatingBendingProcessNew"/>
    <dgm:cxn modelId="{0B59DB5C-7260-493E-9A80-111775888764}" type="presParOf" srcId="{2D45D02A-C1C7-4A40-979D-62ACA824EC8C}" destId="{DAD41B3D-D6AC-47F5-B6C1-803865B41E3D}" srcOrd="10" destOrd="0" presId="urn:microsoft.com/office/officeart/2016/7/layout/RepeatingBendingProcessNew"/>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2DCCEE8-E9E3-4D26-9A29-A32C3AB58500}" type="doc">
      <dgm:prSet loTypeId="urn:microsoft.com/office/officeart/2005/8/layout/bProcess3" loCatId="process" qsTypeId="urn:microsoft.com/office/officeart/2005/8/quickstyle/simple1" qsCatId="simple" csTypeId="urn:microsoft.com/office/officeart/2005/8/colors/accent0_1" csCatId="mainScheme" phldr="1"/>
      <dgm:spPr/>
      <dgm:t>
        <a:bodyPr/>
        <a:lstStyle/>
        <a:p>
          <a:endParaRPr lang="en-US"/>
        </a:p>
      </dgm:t>
    </dgm:pt>
    <dgm:pt modelId="{748EAB39-8470-4124-B021-A8344F7ADA49}">
      <dgm:prSet phldrT="[Text]" custT="1"/>
      <dgm:spPr>
        <a:ln>
          <a:solidFill>
            <a:schemeClr val="bg2"/>
          </a:solidFill>
        </a:ln>
      </dgm:spPr>
      <dgm:t>
        <a:bodyPr/>
        <a:lstStyle/>
        <a:p>
          <a:pPr algn="l"/>
          <a:r>
            <a:rPr lang="en-US" sz="1400" b="1" dirty="0">
              <a:solidFill>
                <a:srgbClr val="3A3D4B"/>
              </a:solidFill>
              <a:latin typeface="Calibri" panose="020F0502020204030204" pitchFamily="34" charset="0"/>
              <a:cs typeface="Calibri" panose="020F0502020204030204" pitchFamily="34" charset="0"/>
            </a:rPr>
            <a:t>July</a:t>
          </a:r>
        </a:p>
      </dgm:t>
    </dgm:pt>
    <dgm:pt modelId="{1460F5C1-FA62-4CD6-971F-414E82A944E7}" type="parTrans" cxnId="{D61C916B-E8D6-4E48-874A-FB135357EE55}">
      <dgm:prSet/>
      <dgm:spPr/>
      <dgm:t>
        <a:bodyPr/>
        <a:lstStyle/>
        <a:p>
          <a:endParaRPr lang="en-US"/>
        </a:p>
      </dgm:t>
    </dgm:pt>
    <dgm:pt modelId="{76375F2A-F595-4DF1-99D3-CD0E91A1FCA5}" type="sibTrans" cxnId="{D61C916B-E8D6-4E48-874A-FB135357EE55}">
      <dgm:prSet/>
      <dgm:spPr>
        <a:ln>
          <a:solidFill>
            <a:srgbClr val="FF914D"/>
          </a:solidFill>
        </a:ln>
      </dgm:spPr>
      <dgm:t>
        <a:bodyPr/>
        <a:lstStyle/>
        <a:p>
          <a:endParaRPr lang="en-US"/>
        </a:p>
      </dgm:t>
    </dgm:pt>
    <dgm:pt modelId="{98C51A34-2CDE-4AF5-86DF-B35072CE7BB7}">
      <dgm:prSet phldrT="[Text]" custT="1"/>
      <dgm:spPr>
        <a:ln>
          <a:solidFill>
            <a:schemeClr val="bg2"/>
          </a:solidFill>
        </a:ln>
      </dgm:spPr>
      <dgm:t>
        <a:bodyPr/>
        <a:lstStyle/>
        <a:p>
          <a:pPr algn="l"/>
          <a:r>
            <a:rPr lang="en-US" sz="1400" b="1" dirty="0">
              <a:solidFill>
                <a:schemeClr val="bg2"/>
              </a:solidFill>
              <a:latin typeface="Calibri" panose="020F0502020204030204" pitchFamily="34" charset="0"/>
              <a:cs typeface="Calibri" panose="020F0502020204030204" pitchFamily="34" charset="0"/>
            </a:rPr>
            <a:t>August</a:t>
          </a:r>
        </a:p>
      </dgm:t>
    </dgm:pt>
    <dgm:pt modelId="{11778D56-507E-412D-972E-230ECEBFAC1C}" type="parTrans" cxnId="{2C055D36-0069-4ABF-98C3-25E633B3FB5D}">
      <dgm:prSet/>
      <dgm:spPr/>
      <dgm:t>
        <a:bodyPr/>
        <a:lstStyle/>
        <a:p>
          <a:endParaRPr lang="en-US"/>
        </a:p>
      </dgm:t>
    </dgm:pt>
    <dgm:pt modelId="{27876156-9FD9-4EF2-BE85-B74D20CC578D}" type="sibTrans" cxnId="{2C055D36-0069-4ABF-98C3-25E633B3FB5D}">
      <dgm:prSet/>
      <dgm:spPr>
        <a:ln>
          <a:solidFill>
            <a:srgbClr val="FF914D"/>
          </a:solidFill>
        </a:ln>
      </dgm:spPr>
      <dgm:t>
        <a:bodyPr/>
        <a:lstStyle/>
        <a:p>
          <a:endParaRPr lang="en-US" dirty="0"/>
        </a:p>
      </dgm:t>
    </dgm:pt>
    <dgm:pt modelId="{26B09B51-DCAF-4A7F-8BD7-EDCB658A65B4}">
      <dgm:prSet phldrT="[Text]" custT="1"/>
      <dgm:spPr>
        <a:ln>
          <a:solidFill>
            <a:schemeClr val="bg2"/>
          </a:solidFill>
        </a:ln>
      </dgm:spPr>
      <dgm:t>
        <a:bodyPr/>
        <a:lstStyle/>
        <a:p>
          <a:pPr algn="l"/>
          <a:r>
            <a:rPr lang="en-US" sz="1400" b="1" dirty="0">
              <a:solidFill>
                <a:schemeClr val="bg2"/>
              </a:solidFill>
              <a:latin typeface="Calibri" panose="020F0502020204030204" pitchFamily="34" charset="0"/>
              <a:cs typeface="Calibri" panose="020F0502020204030204" pitchFamily="34" charset="0"/>
            </a:rPr>
            <a:t>September</a:t>
          </a:r>
        </a:p>
      </dgm:t>
    </dgm:pt>
    <dgm:pt modelId="{C98208B4-D11E-42B5-9230-75E0D160E55B}" type="parTrans" cxnId="{B821B911-40AE-405B-AE71-09CB79E1BAB9}">
      <dgm:prSet/>
      <dgm:spPr/>
      <dgm:t>
        <a:bodyPr/>
        <a:lstStyle/>
        <a:p>
          <a:endParaRPr lang="en-US"/>
        </a:p>
      </dgm:t>
    </dgm:pt>
    <dgm:pt modelId="{63C66333-BC1A-43FA-82F7-88A044D56CC3}" type="sibTrans" cxnId="{B821B911-40AE-405B-AE71-09CB79E1BAB9}">
      <dgm:prSet/>
      <dgm:spPr>
        <a:ln>
          <a:solidFill>
            <a:srgbClr val="FF914D"/>
          </a:solidFill>
        </a:ln>
      </dgm:spPr>
      <dgm:t>
        <a:bodyPr/>
        <a:lstStyle/>
        <a:p>
          <a:endParaRPr lang="en-US"/>
        </a:p>
      </dgm:t>
    </dgm:pt>
    <dgm:pt modelId="{6FCECB61-D88B-4714-8948-16CA7207249D}">
      <dgm:prSet phldrT="[Text]" custT="1"/>
      <dgm:spPr>
        <a:ln>
          <a:solidFill>
            <a:schemeClr val="bg2"/>
          </a:solidFill>
        </a:ln>
      </dgm:spPr>
      <dgm:t>
        <a:bodyPr/>
        <a:lstStyle/>
        <a:p>
          <a:pPr algn="l"/>
          <a:r>
            <a:rPr lang="en-US" sz="1400" b="1" dirty="0">
              <a:solidFill>
                <a:schemeClr val="bg2"/>
              </a:solidFill>
              <a:latin typeface="Calibri" panose="020F0502020204030204" pitchFamily="34" charset="0"/>
              <a:cs typeface="Calibri" panose="020F0502020204030204" pitchFamily="34" charset="0"/>
            </a:rPr>
            <a:t>October</a:t>
          </a:r>
        </a:p>
      </dgm:t>
    </dgm:pt>
    <dgm:pt modelId="{EADD1ECB-518A-4A72-A3C2-9048010FAF81}" type="parTrans" cxnId="{A39E04C3-0CF2-483A-BF42-5CCCCE2407DE}">
      <dgm:prSet/>
      <dgm:spPr/>
      <dgm:t>
        <a:bodyPr/>
        <a:lstStyle/>
        <a:p>
          <a:endParaRPr lang="en-US"/>
        </a:p>
      </dgm:t>
    </dgm:pt>
    <dgm:pt modelId="{ED5404FF-C7D1-460E-8EB9-BE17B17DB7A5}" type="sibTrans" cxnId="{A39E04C3-0CF2-483A-BF42-5CCCCE2407DE}">
      <dgm:prSet/>
      <dgm:spPr>
        <a:ln>
          <a:solidFill>
            <a:srgbClr val="FF914D"/>
          </a:solidFill>
        </a:ln>
      </dgm:spPr>
      <dgm:t>
        <a:bodyPr/>
        <a:lstStyle/>
        <a:p>
          <a:endParaRPr lang="en-US"/>
        </a:p>
      </dgm:t>
    </dgm:pt>
    <dgm:pt modelId="{01DC88C7-7C46-47EE-B094-13CE537B6977}">
      <dgm:prSet phldrT="[Text]" custT="1"/>
      <dgm:spPr>
        <a:ln>
          <a:solidFill>
            <a:schemeClr val="bg2"/>
          </a:solidFill>
        </a:ln>
      </dgm:spPr>
      <dgm:t>
        <a:bodyPr/>
        <a:lstStyle/>
        <a:p>
          <a:pPr algn="l"/>
          <a:r>
            <a:rPr lang="en-US" sz="1400" b="1" dirty="0">
              <a:solidFill>
                <a:schemeClr val="bg2"/>
              </a:solidFill>
              <a:latin typeface="Calibri" panose="020F0502020204030204" pitchFamily="34" charset="0"/>
              <a:cs typeface="Calibri" panose="020F0502020204030204" pitchFamily="34" charset="0"/>
            </a:rPr>
            <a:t>November</a:t>
          </a:r>
        </a:p>
      </dgm:t>
    </dgm:pt>
    <dgm:pt modelId="{850EDDB6-A4E4-4631-80BA-30C2A64B8EC5}" type="parTrans" cxnId="{704447A7-2F53-404D-AAF7-48CCA7BAAC23}">
      <dgm:prSet/>
      <dgm:spPr/>
      <dgm:t>
        <a:bodyPr/>
        <a:lstStyle/>
        <a:p>
          <a:endParaRPr lang="en-US"/>
        </a:p>
      </dgm:t>
    </dgm:pt>
    <dgm:pt modelId="{02187FFE-CCB1-46EF-8D21-6EC293CDCC96}" type="sibTrans" cxnId="{704447A7-2F53-404D-AAF7-48CCA7BAAC23}">
      <dgm:prSet/>
      <dgm:spPr>
        <a:ln>
          <a:solidFill>
            <a:srgbClr val="FF914D"/>
          </a:solidFill>
        </a:ln>
      </dgm:spPr>
      <dgm:t>
        <a:bodyPr/>
        <a:lstStyle/>
        <a:p>
          <a:endParaRPr lang="en-US"/>
        </a:p>
      </dgm:t>
    </dgm:pt>
    <dgm:pt modelId="{7ECB6505-2C65-488A-8088-6A8243884BF5}">
      <dgm:prSet custT="1"/>
      <dgm:spPr>
        <a:ln>
          <a:solidFill>
            <a:schemeClr val="bg2"/>
          </a:solidFill>
        </a:ln>
      </dgm:spPr>
      <dgm:t>
        <a:bodyPr/>
        <a:lstStyle/>
        <a:p>
          <a:r>
            <a:rPr lang="en-US" sz="1100" dirty="0">
              <a:solidFill>
                <a:srgbClr val="3A3D4B"/>
              </a:solidFill>
              <a:latin typeface="Calibri" panose="020F0502020204030204" pitchFamily="34" charset="0"/>
              <a:cs typeface="Calibri" panose="020F0502020204030204" pitchFamily="34" charset="0"/>
            </a:rPr>
            <a:t>First distribution is sent to LEAs</a:t>
          </a:r>
        </a:p>
      </dgm:t>
    </dgm:pt>
    <dgm:pt modelId="{A35EA96C-6242-4CCA-8F59-F1B3ACAFD08C}" type="parTrans" cxnId="{6F5E93EB-CE87-4CEA-83AC-ECBF3F756829}">
      <dgm:prSet/>
      <dgm:spPr/>
      <dgm:t>
        <a:bodyPr/>
        <a:lstStyle/>
        <a:p>
          <a:endParaRPr lang="en-US"/>
        </a:p>
      </dgm:t>
    </dgm:pt>
    <dgm:pt modelId="{9B4AA18B-1042-44E0-ACE8-09A2A5232990}" type="sibTrans" cxnId="{6F5E93EB-CE87-4CEA-83AC-ECBF3F756829}">
      <dgm:prSet/>
      <dgm:spPr/>
      <dgm:t>
        <a:bodyPr/>
        <a:lstStyle/>
        <a:p>
          <a:endParaRPr lang="en-US"/>
        </a:p>
      </dgm:t>
    </dgm:pt>
    <dgm:pt modelId="{3AB48EA4-626E-4B66-A88C-A5DCA410869F}">
      <dgm:prSet custT="1"/>
      <dgm:spPr>
        <a:ln>
          <a:solidFill>
            <a:schemeClr val="bg2"/>
          </a:solidFill>
        </a:ln>
      </dgm:spPr>
      <dgm:t>
        <a:bodyPr/>
        <a:lstStyle/>
        <a:p>
          <a:r>
            <a:rPr lang="en-US" sz="1100" dirty="0">
              <a:solidFill>
                <a:srgbClr val="3A3D4B"/>
              </a:solidFill>
              <a:latin typeface="Calibri" panose="020F0502020204030204" pitchFamily="34" charset="0"/>
              <a:cs typeface="Calibri" panose="020F0502020204030204" pitchFamily="34" charset="0"/>
            </a:rPr>
            <a:t>Replacement approval letters are sent to LEAs</a:t>
          </a:r>
        </a:p>
      </dgm:t>
    </dgm:pt>
    <dgm:pt modelId="{0CDC5B49-5B66-40FE-B2D7-02B054C150A6}" type="parTrans" cxnId="{18BAA73F-B2C3-4A74-B689-1CDF39862EDB}">
      <dgm:prSet/>
      <dgm:spPr/>
      <dgm:t>
        <a:bodyPr/>
        <a:lstStyle/>
        <a:p>
          <a:endParaRPr lang="en-US"/>
        </a:p>
      </dgm:t>
    </dgm:pt>
    <dgm:pt modelId="{C7CFCEFC-E9C6-4502-B170-94B1E18B255A}" type="sibTrans" cxnId="{18BAA73F-B2C3-4A74-B689-1CDF39862EDB}">
      <dgm:prSet/>
      <dgm:spPr/>
      <dgm:t>
        <a:bodyPr/>
        <a:lstStyle/>
        <a:p>
          <a:endParaRPr lang="en-US"/>
        </a:p>
      </dgm:t>
    </dgm:pt>
    <dgm:pt modelId="{4471E196-3AB9-4E36-B9C0-169EEAAAFA15}">
      <dgm:prSet custT="1"/>
      <dgm:spPr>
        <a:ln>
          <a:solidFill>
            <a:schemeClr val="bg2"/>
          </a:solidFill>
        </a:ln>
      </dgm:spPr>
      <dgm:t>
        <a:bodyPr/>
        <a:lstStyle/>
        <a:p>
          <a:r>
            <a:rPr lang="en-US" sz="1100" dirty="0">
              <a:solidFill>
                <a:srgbClr val="3A3D4B"/>
              </a:solidFill>
              <a:latin typeface="Calibri" panose="020F0502020204030204" pitchFamily="34" charset="0"/>
              <a:cs typeface="Calibri" panose="020F0502020204030204" pitchFamily="34" charset="0"/>
            </a:rPr>
            <a:t>Deadline for prior FY RfRs</a:t>
          </a:r>
        </a:p>
      </dgm:t>
    </dgm:pt>
    <dgm:pt modelId="{376130A1-16D7-4256-88AC-869FD9DC38EB}" type="parTrans" cxnId="{FD02491F-4E2C-482F-89AB-1FCB2B3ADE32}">
      <dgm:prSet/>
      <dgm:spPr/>
      <dgm:t>
        <a:bodyPr/>
        <a:lstStyle/>
        <a:p>
          <a:endParaRPr lang="en-US"/>
        </a:p>
      </dgm:t>
    </dgm:pt>
    <dgm:pt modelId="{A85F05DC-9CC2-4EC8-8301-CBCCDBDA1B3F}" type="sibTrans" cxnId="{FD02491F-4E2C-482F-89AB-1FCB2B3ADE32}">
      <dgm:prSet/>
      <dgm:spPr/>
      <dgm:t>
        <a:bodyPr/>
        <a:lstStyle/>
        <a:p>
          <a:endParaRPr lang="en-US"/>
        </a:p>
      </dgm:t>
    </dgm:pt>
    <dgm:pt modelId="{C380366F-D1FB-4140-85DA-BB65CDBF6713}">
      <dgm:prSet custT="1"/>
      <dgm:spPr>
        <a:ln>
          <a:solidFill>
            <a:schemeClr val="bg2"/>
          </a:solidFill>
        </a:ln>
      </dgm:spPr>
      <dgm:t>
        <a:bodyPr/>
        <a:lstStyle/>
        <a:p>
          <a:r>
            <a:rPr lang="en-US" sz="1100" dirty="0">
              <a:solidFill>
                <a:srgbClr val="3A3D4B"/>
              </a:solidFill>
              <a:latin typeface="Calibri" panose="020F0502020204030204" pitchFamily="34" charset="0"/>
              <a:cs typeface="Calibri" panose="020F0502020204030204" pitchFamily="34" charset="0"/>
            </a:rPr>
            <a:t>New SBDI &amp; inspector classes (if needed)</a:t>
          </a:r>
        </a:p>
      </dgm:t>
    </dgm:pt>
    <dgm:pt modelId="{E23AB464-FB3E-4F4A-8040-F2CA7C7750DC}" type="parTrans" cxnId="{6F8C6297-7958-4824-9BEF-157F009F4E6F}">
      <dgm:prSet/>
      <dgm:spPr/>
      <dgm:t>
        <a:bodyPr/>
        <a:lstStyle/>
        <a:p>
          <a:endParaRPr lang="en-US"/>
        </a:p>
      </dgm:t>
    </dgm:pt>
    <dgm:pt modelId="{CE39DDAF-0721-4B79-BE91-698AE7A0AF82}" type="sibTrans" cxnId="{6F8C6297-7958-4824-9BEF-157F009F4E6F}">
      <dgm:prSet/>
      <dgm:spPr/>
      <dgm:t>
        <a:bodyPr/>
        <a:lstStyle/>
        <a:p>
          <a:endParaRPr lang="en-US"/>
        </a:p>
      </dgm:t>
    </dgm:pt>
    <dgm:pt modelId="{3B003BDE-494C-41EA-A7B9-3CF6034C8225}">
      <dgm:prSet custT="1"/>
      <dgm:spPr>
        <a:ln>
          <a:solidFill>
            <a:schemeClr val="bg2"/>
          </a:solidFill>
        </a:ln>
      </dgm:spPr>
      <dgm:t>
        <a:bodyPr/>
        <a:lstStyle/>
        <a:p>
          <a:r>
            <a:rPr lang="en-US" sz="1100" dirty="0">
              <a:solidFill>
                <a:schemeClr val="bg2"/>
              </a:solidFill>
              <a:latin typeface="Calibri" panose="020F0502020204030204" pitchFamily="34" charset="0"/>
              <a:cs typeface="Calibri" panose="020F0502020204030204" pitchFamily="34" charset="0"/>
            </a:rPr>
            <a:t>Fall inspection cycle begins</a:t>
          </a:r>
        </a:p>
      </dgm:t>
    </dgm:pt>
    <dgm:pt modelId="{9E383195-0C12-46BB-A151-E139AF07EC9F}" type="parTrans" cxnId="{E7562356-E6C6-4E9A-8286-A55AB4C0C70A}">
      <dgm:prSet/>
      <dgm:spPr/>
      <dgm:t>
        <a:bodyPr/>
        <a:lstStyle/>
        <a:p>
          <a:endParaRPr lang="en-US"/>
        </a:p>
      </dgm:t>
    </dgm:pt>
    <dgm:pt modelId="{E2865046-E78A-49AC-AAFD-20709D058854}" type="sibTrans" cxnId="{E7562356-E6C6-4E9A-8286-A55AB4C0C70A}">
      <dgm:prSet/>
      <dgm:spPr/>
      <dgm:t>
        <a:bodyPr/>
        <a:lstStyle/>
        <a:p>
          <a:endParaRPr lang="en-US"/>
        </a:p>
      </dgm:t>
    </dgm:pt>
    <dgm:pt modelId="{92EF9937-6C04-4199-8146-0A28F5B18A84}">
      <dgm:prSet custT="1"/>
      <dgm:spPr>
        <a:ln>
          <a:solidFill>
            <a:schemeClr val="bg2"/>
          </a:solidFill>
        </a:ln>
      </dgm:spPr>
      <dgm:t>
        <a:bodyPr/>
        <a:lstStyle/>
        <a:p>
          <a:r>
            <a:rPr lang="en-US" sz="1100" dirty="0">
              <a:solidFill>
                <a:schemeClr val="bg2"/>
              </a:solidFill>
              <a:latin typeface="Calibri" panose="020F0502020204030204" pitchFamily="34" charset="0"/>
              <a:cs typeface="Calibri" panose="020F0502020204030204" pitchFamily="34" charset="0"/>
            </a:rPr>
            <a:t>Contractor expenditure reports &amp; unliquidated obligations are due</a:t>
          </a:r>
        </a:p>
      </dgm:t>
    </dgm:pt>
    <dgm:pt modelId="{279DBC77-1060-4A38-951F-ED1B144C21C2}" type="parTrans" cxnId="{52B3D719-1DDC-4C5C-B0EE-ED039A1F0F75}">
      <dgm:prSet/>
      <dgm:spPr/>
      <dgm:t>
        <a:bodyPr/>
        <a:lstStyle/>
        <a:p>
          <a:endParaRPr lang="en-US"/>
        </a:p>
      </dgm:t>
    </dgm:pt>
    <dgm:pt modelId="{85342881-14D4-4BA7-9A24-3B3C0D3AF2F4}" type="sibTrans" cxnId="{52B3D719-1DDC-4C5C-B0EE-ED039A1F0F75}">
      <dgm:prSet/>
      <dgm:spPr/>
      <dgm:t>
        <a:bodyPr/>
        <a:lstStyle/>
        <a:p>
          <a:endParaRPr lang="en-US"/>
        </a:p>
      </dgm:t>
    </dgm:pt>
    <dgm:pt modelId="{154A3F63-B104-4607-B346-9388E28C1739}">
      <dgm:prSet custT="1"/>
      <dgm:spPr>
        <a:ln>
          <a:solidFill>
            <a:schemeClr val="bg2"/>
          </a:solidFill>
        </a:ln>
      </dgm:spPr>
      <dgm:t>
        <a:bodyPr/>
        <a:lstStyle/>
        <a:p>
          <a:r>
            <a:rPr lang="en-US" sz="1100" dirty="0">
              <a:solidFill>
                <a:schemeClr val="bg2"/>
              </a:solidFill>
              <a:latin typeface="Calibri" panose="020F0502020204030204" pitchFamily="34" charset="0"/>
              <a:cs typeface="Calibri" panose="020F0502020204030204" pitchFamily="34" charset="0"/>
            </a:rPr>
            <a:t>Grant agreements are sent to LEAs for signature</a:t>
          </a:r>
        </a:p>
      </dgm:t>
    </dgm:pt>
    <dgm:pt modelId="{A5A8E578-8C0C-48DD-963E-E0D59DE069CF}" type="parTrans" cxnId="{A8CB3BFE-021E-424A-940A-CF839E643DE7}">
      <dgm:prSet/>
      <dgm:spPr/>
      <dgm:t>
        <a:bodyPr/>
        <a:lstStyle/>
        <a:p>
          <a:endParaRPr lang="en-US"/>
        </a:p>
      </dgm:t>
    </dgm:pt>
    <dgm:pt modelId="{F5C09041-F19E-49BF-A229-C0279DF96D22}" type="sibTrans" cxnId="{A8CB3BFE-021E-424A-940A-CF839E643DE7}">
      <dgm:prSet/>
      <dgm:spPr/>
      <dgm:t>
        <a:bodyPr/>
        <a:lstStyle/>
        <a:p>
          <a:endParaRPr lang="en-US"/>
        </a:p>
      </dgm:t>
    </dgm:pt>
    <dgm:pt modelId="{635459C4-BA1A-43B1-807B-85571B60B4F0}">
      <dgm:prSet custT="1"/>
      <dgm:spPr>
        <a:ln>
          <a:solidFill>
            <a:schemeClr val="bg2"/>
          </a:solidFill>
        </a:ln>
      </dgm:spPr>
      <dgm:t>
        <a:bodyPr/>
        <a:lstStyle/>
        <a:p>
          <a:r>
            <a:rPr lang="en-US" sz="1100" dirty="0">
              <a:solidFill>
                <a:schemeClr val="bg2"/>
              </a:solidFill>
              <a:latin typeface="Calibri" panose="020F0502020204030204" pitchFamily="34" charset="0"/>
              <a:cs typeface="Calibri" panose="020F0502020204030204" pitchFamily="34" charset="0"/>
            </a:rPr>
            <a:t>Bus orders should be placed with vendor</a:t>
          </a:r>
        </a:p>
      </dgm:t>
    </dgm:pt>
    <dgm:pt modelId="{1090447F-6829-4B3A-8FEC-1A1A817858E0}" type="parTrans" cxnId="{F5A7DCCF-BE0D-493E-BF2F-C3EE432053B8}">
      <dgm:prSet/>
      <dgm:spPr/>
      <dgm:t>
        <a:bodyPr/>
        <a:lstStyle/>
        <a:p>
          <a:endParaRPr lang="en-US"/>
        </a:p>
      </dgm:t>
    </dgm:pt>
    <dgm:pt modelId="{19F6EB64-AEAC-4FA9-9443-9D6EB7E1E78C}" type="sibTrans" cxnId="{F5A7DCCF-BE0D-493E-BF2F-C3EE432053B8}">
      <dgm:prSet/>
      <dgm:spPr/>
      <dgm:t>
        <a:bodyPr/>
        <a:lstStyle/>
        <a:p>
          <a:endParaRPr lang="en-US"/>
        </a:p>
      </dgm:t>
    </dgm:pt>
    <dgm:pt modelId="{6E120794-804B-48F2-B0B7-AEE1EF0D5B70}">
      <dgm:prSet custT="1"/>
      <dgm:spPr/>
      <dgm:t>
        <a:bodyPr/>
        <a:lstStyle/>
        <a:p>
          <a:r>
            <a:rPr lang="en-US" sz="1100" dirty="0">
              <a:solidFill>
                <a:schemeClr val="bg2"/>
              </a:solidFill>
              <a:latin typeface="Calibri" panose="020F0502020204030204" pitchFamily="34" charset="0"/>
              <a:cs typeface="Calibri" panose="020F0502020204030204" pitchFamily="34" charset="0"/>
            </a:rPr>
            <a:t>Cash balance memo is sent to LEAs</a:t>
          </a:r>
        </a:p>
      </dgm:t>
    </dgm:pt>
    <dgm:pt modelId="{B9D84D26-CB18-4E96-A344-D354B8F4FFD5}" type="parTrans" cxnId="{58FF6B1F-F4D1-40F7-BA11-4095531483AB}">
      <dgm:prSet/>
      <dgm:spPr/>
      <dgm:t>
        <a:bodyPr/>
        <a:lstStyle/>
        <a:p>
          <a:endParaRPr lang="en-US"/>
        </a:p>
      </dgm:t>
    </dgm:pt>
    <dgm:pt modelId="{BCB27F6F-F4EE-4EF1-A654-CD3518B86DE6}" type="sibTrans" cxnId="{58FF6B1F-F4D1-40F7-BA11-4095531483AB}">
      <dgm:prSet/>
      <dgm:spPr/>
      <dgm:t>
        <a:bodyPr/>
        <a:lstStyle/>
        <a:p>
          <a:endParaRPr lang="en-US"/>
        </a:p>
      </dgm:t>
    </dgm:pt>
    <dgm:pt modelId="{6F5B499F-20F4-49AA-8E3B-0C17DBCFF5D5}">
      <dgm:prSet custT="1"/>
      <dgm:spPr/>
      <dgm:t>
        <a:bodyPr/>
        <a:lstStyle/>
        <a:p>
          <a:pPr algn="l"/>
          <a:r>
            <a:rPr lang="en-US" sz="1400" b="1" dirty="0">
              <a:solidFill>
                <a:schemeClr val="bg2"/>
              </a:solidFill>
              <a:latin typeface="Calibri" panose="020F0502020204030204" pitchFamily="34" charset="0"/>
              <a:cs typeface="Calibri" panose="020F0502020204030204" pitchFamily="34" charset="0"/>
            </a:rPr>
            <a:t>December</a:t>
          </a:r>
        </a:p>
      </dgm:t>
    </dgm:pt>
    <dgm:pt modelId="{930DE468-0096-4891-B226-2B97F82B7C85}" type="parTrans" cxnId="{D06470BC-2935-4600-B2F2-A25125CA26F7}">
      <dgm:prSet/>
      <dgm:spPr/>
      <dgm:t>
        <a:bodyPr/>
        <a:lstStyle/>
        <a:p>
          <a:endParaRPr lang="en-US"/>
        </a:p>
      </dgm:t>
    </dgm:pt>
    <dgm:pt modelId="{C09D9C9F-860F-450C-9607-09CF4E4E1BA5}" type="sibTrans" cxnId="{D06470BC-2935-4600-B2F2-A25125CA26F7}">
      <dgm:prSet/>
      <dgm:spPr/>
      <dgm:t>
        <a:bodyPr/>
        <a:lstStyle/>
        <a:p>
          <a:endParaRPr lang="en-US"/>
        </a:p>
      </dgm:t>
    </dgm:pt>
    <dgm:pt modelId="{8C122D48-4974-47F9-97BD-7DFA617E1AAB}">
      <dgm:prSet custT="1"/>
      <dgm:spPr/>
      <dgm:t>
        <a:bodyPr/>
        <a:lstStyle/>
        <a:p>
          <a:r>
            <a:rPr lang="en-US" sz="1100" dirty="0">
              <a:solidFill>
                <a:schemeClr val="bg2"/>
              </a:solidFill>
              <a:latin typeface="Calibri" panose="020F0502020204030204" pitchFamily="34" charset="0"/>
              <a:cs typeface="Calibri" panose="020F0502020204030204" pitchFamily="34" charset="0"/>
            </a:rPr>
            <a:t>LEA unexpended cash balance sent to PED</a:t>
          </a:r>
        </a:p>
      </dgm:t>
    </dgm:pt>
    <dgm:pt modelId="{5D17ABA0-00D6-4302-B5ED-80E2ABAB36A1}" type="parTrans" cxnId="{CC2ED743-2621-473C-B8A4-31E84C5233C9}">
      <dgm:prSet/>
      <dgm:spPr/>
      <dgm:t>
        <a:bodyPr/>
        <a:lstStyle/>
        <a:p>
          <a:endParaRPr lang="en-US"/>
        </a:p>
      </dgm:t>
    </dgm:pt>
    <dgm:pt modelId="{B4FE5811-1F19-42F2-B17F-C732F0CB5F2F}" type="sibTrans" cxnId="{CC2ED743-2621-473C-B8A4-31E84C5233C9}">
      <dgm:prSet/>
      <dgm:spPr/>
      <dgm:t>
        <a:bodyPr/>
        <a:lstStyle/>
        <a:p>
          <a:endParaRPr lang="en-US"/>
        </a:p>
      </dgm:t>
    </dgm:pt>
    <dgm:pt modelId="{E027E6EE-B84F-4581-B3AE-F85DAF3F670B}">
      <dgm:prSet custT="1"/>
      <dgm:spPr/>
      <dgm:t>
        <a:bodyPr/>
        <a:lstStyle/>
        <a:p>
          <a:r>
            <a:rPr lang="en-US" sz="1100" dirty="0">
              <a:solidFill>
                <a:schemeClr val="bg2"/>
              </a:solidFill>
              <a:latin typeface="Calibri" panose="020F0502020204030204" pitchFamily="34" charset="0"/>
              <a:cs typeface="Calibri" panose="020F0502020204030204" pitchFamily="34" charset="0"/>
            </a:rPr>
            <a:t>Fall inspection cycle ends</a:t>
          </a:r>
          <a:endParaRPr lang="en-US" sz="1100" dirty="0">
            <a:solidFill>
              <a:schemeClr val="bg2"/>
            </a:solidFill>
          </a:endParaRPr>
        </a:p>
      </dgm:t>
    </dgm:pt>
    <dgm:pt modelId="{08CD7226-7E3E-4F68-AD8D-EB1F3E801DBE}" type="parTrans" cxnId="{27B1DD4F-4F09-42C1-A5D7-79B61FFE7BA1}">
      <dgm:prSet/>
      <dgm:spPr/>
      <dgm:t>
        <a:bodyPr/>
        <a:lstStyle/>
        <a:p>
          <a:endParaRPr lang="en-US"/>
        </a:p>
      </dgm:t>
    </dgm:pt>
    <dgm:pt modelId="{9C06CE98-515B-4CB7-BD51-28980A06BFD7}" type="sibTrans" cxnId="{27B1DD4F-4F09-42C1-A5D7-79B61FFE7BA1}">
      <dgm:prSet/>
      <dgm:spPr/>
      <dgm:t>
        <a:bodyPr/>
        <a:lstStyle/>
        <a:p>
          <a:endParaRPr lang="en-US"/>
        </a:p>
      </dgm:t>
    </dgm:pt>
    <dgm:pt modelId="{1A50FD20-57F0-4E7A-BF3B-AA8B13960E6B}">
      <dgm:prSet custT="1"/>
      <dgm:spPr>
        <a:ln>
          <a:solidFill>
            <a:schemeClr val="bg2"/>
          </a:solidFill>
        </a:ln>
      </dgm:spPr>
      <dgm:t>
        <a:bodyPr/>
        <a:lstStyle/>
        <a:p>
          <a:r>
            <a:rPr lang="en-US" sz="1100" dirty="0">
              <a:solidFill>
                <a:schemeClr val="bg2"/>
              </a:solidFill>
              <a:latin typeface="Calibri" panose="020F0502020204030204" pitchFamily="34" charset="0"/>
              <a:cs typeface="Calibri" panose="020F0502020204030204" pitchFamily="34" charset="0"/>
            </a:rPr>
            <a:t>CDL examiner &amp; inspector audits begin</a:t>
          </a:r>
        </a:p>
      </dgm:t>
    </dgm:pt>
    <dgm:pt modelId="{709C5E62-17A7-4AC0-B084-51DDD17A4AE4}" type="parTrans" cxnId="{373E8874-DE01-490B-A1B5-4E8FF4AE61AC}">
      <dgm:prSet/>
      <dgm:spPr/>
      <dgm:t>
        <a:bodyPr/>
        <a:lstStyle/>
        <a:p>
          <a:endParaRPr lang="en-US"/>
        </a:p>
      </dgm:t>
    </dgm:pt>
    <dgm:pt modelId="{988B1048-52A1-47BD-A5B1-54BB6581281A}" type="sibTrans" cxnId="{373E8874-DE01-490B-A1B5-4E8FF4AE61AC}">
      <dgm:prSet/>
      <dgm:spPr/>
      <dgm:t>
        <a:bodyPr/>
        <a:lstStyle/>
        <a:p>
          <a:endParaRPr lang="en-US"/>
        </a:p>
      </dgm:t>
    </dgm:pt>
    <dgm:pt modelId="{351D91E1-EB33-4A02-8964-099DABB51344}">
      <dgm:prSet custT="1"/>
      <dgm:spPr/>
      <dgm:t>
        <a:bodyPr/>
        <a:lstStyle/>
        <a:p>
          <a:r>
            <a:rPr lang="en-US" sz="1100" dirty="0">
              <a:solidFill>
                <a:schemeClr val="bg2"/>
              </a:solidFill>
              <a:latin typeface="Calibri" panose="020F0502020204030204" pitchFamily="34" charset="0"/>
              <a:cs typeface="Calibri" panose="020F0502020204030204" pitchFamily="34" charset="0"/>
            </a:rPr>
            <a:t>CDL examiner &amp; inspector audits end</a:t>
          </a:r>
        </a:p>
      </dgm:t>
    </dgm:pt>
    <dgm:pt modelId="{5069FA6E-B026-4E4C-B19E-8E332764F6DD}" type="parTrans" cxnId="{E2C0E08F-5E3F-41E1-8BB3-B2B18E0F186B}">
      <dgm:prSet/>
      <dgm:spPr/>
      <dgm:t>
        <a:bodyPr/>
        <a:lstStyle/>
        <a:p>
          <a:endParaRPr lang="en-US"/>
        </a:p>
      </dgm:t>
    </dgm:pt>
    <dgm:pt modelId="{76E6E4D8-F477-4C46-9E2B-AD04867621C1}" type="sibTrans" cxnId="{E2C0E08F-5E3F-41E1-8BB3-B2B18E0F186B}">
      <dgm:prSet/>
      <dgm:spPr/>
      <dgm:t>
        <a:bodyPr/>
        <a:lstStyle/>
        <a:p>
          <a:endParaRPr lang="en-US"/>
        </a:p>
      </dgm:t>
    </dgm:pt>
    <dgm:pt modelId="{C367D06D-42EA-40E5-8E56-8B2083C3AC87}">
      <dgm:prSet custT="1"/>
      <dgm:spPr/>
      <dgm:t>
        <a:bodyPr/>
        <a:lstStyle/>
        <a:p>
          <a:r>
            <a:rPr lang="en-US" sz="1100" dirty="0">
              <a:solidFill>
                <a:schemeClr val="bg2"/>
              </a:solidFill>
              <a:latin typeface="Calibri" panose="020F0502020204030204" pitchFamily="34" charset="0"/>
              <a:cs typeface="Calibri" panose="020F0502020204030204" pitchFamily="34" charset="0"/>
            </a:rPr>
            <a:t>80D</a:t>
          </a:r>
        </a:p>
      </dgm:t>
    </dgm:pt>
    <dgm:pt modelId="{72C01BA5-2B65-4121-8DA2-B994B4B2CAA7}" type="parTrans" cxnId="{1E844515-9D22-47BD-9F66-D0838CD69796}">
      <dgm:prSet/>
      <dgm:spPr/>
      <dgm:t>
        <a:bodyPr/>
        <a:lstStyle/>
        <a:p>
          <a:endParaRPr lang="en-US"/>
        </a:p>
      </dgm:t>
    </dgm:pt>
    <dgm:pt modelId="{EDBAFD5B-E31F-4E59-9AF1-23FD9FA25B33}" type="sibTrans" cxnId="{1E844515-9D22-47BD-9F66-D0838CD69796}">
      <dgm:prSet/>
      <dgm:spPr/>
      <dgm:t>
        <a:bodyPr/>
        <a:lstStyle/>
        <a:p>
          <a:endParaRPr lang="en-US"/>
        </a:p>
      </dgm:t>
    </dgm:pt>
    <dgm:pt modelId="{FDC1E61E-A0EE-4CA8-A242-C898D7DBF309}" type="pres">
      <dgm:prSet presAssocID="{C2DCCEE8-E9E3-4D26-9A29-A32C3AB58500}" presName="Name0" presStyleCnt="0">
        <dgm:presLayoutVars>
          <dgm:dir/>
          <dgm:resizeHandles val="exact"/>
        </dgm:presLayoutVars>
      </dgm:prSet>
      <dgm:spPr/>
    </dgm:pt>
    <dgm:pt modelId="{030DBC40-5F73-490B-B5F0-D37C6A143B9D}" type="pres">
      <dgm:prSet presAssocID="{748EAB39-8470-4124-B021-A8344F7ADA49}" presName="node" presStyleLbl="node1" presStyleIdx="0" presStyleCnt="6">
        <dgm:presLayoutVars>
          <dgm:bulletEnabled val="1"/>
        </dgm:presLayoutVars>
      </dgm:prSet>
      <dgm:spPr/>
    </dgm:pt>
    <dgm:pt modelId="{B478CE7E-E436-4FBE-BE79-AEEBF5686A52}" type="pres">
      <dgm:prSet presAssocID="{76375F2A-F595-4DF1-99D3-CD0E91A1FCA5}" presName="sibTrans" presStyleLbl="sibTrans1D1" presStyleIdx="0" presStyleCnt="5"/>
      <dgm:spPr/>
    </dgm:pt>
    <dgm:pt modelId="{15204395-898E-4E8E-983B-85CAD371FD0B}" type="pres">
      <dgm:prSet presAssocID="{76375F2A-F595-4DF1-99D3-CD0E91A1FCA5}" presName="connectorText" presStyleLbl="sibTrans1D1" presStyleIdx="0" presStyleCnt="5"/>
      <dgm:spPr/>
    </dgm:pt>
    <dgm:pt modelId="{3F046975-05FD-4E20-BCC3-231B54D484BE}" type="pres">
      <dgm:prSet presAssocID="{98C51A34-2CDE-4AF5-86DF-B35072CE7BB7}" presName="node" presStyleLbl="node1" presStyleIdx="1" presStyleCnt="6">
        <dgm:presLayoutVars>
          <dgm:bulletEnabled val="1"/>
        </dgm:presLayoutVars>
      </dgm:prSet>
      <dgm:spPr/>
    </dgm:pt>
    <dgm:pt modelId="{E7956D9F-A9B1-4791-BFC4-D0A55DE72B18}" type="pres">
      <dgm:prSet presAssocID="{27876156-9FD9-4EF2-BE85-B74D20CC578D}" presName="sibTrans" presStyleLbl="sibTrans1D1" presStyleIdx="1" presStyleCnt="5"/>
      <dgm:spPr/>
    </dgm:pt>
    <dgm:pt modelId="{7517B4DC-BA58-4387-A064-CFEFC0B17F82}" type="pres">
      <dgm:prSet presAssocID="{27876156-9FD9-4EF2-BE85-B74D20CC578D}" presName="connectorText" presStyleLbl="sibTrans1D1" presStyleIdx="1" presStyleCnt="5"/>
      <dgm:spPr/>
    </dgm:pt>
    <dgm:pt modelId="{1BC22975-3B25-46AB-A2B7-445B1D2E2DBD}" type="pres">
      <dgm:prSet presAssocID="{26B09B51-DCAF-4A7F-8BD7-EDCB658A65B4}" presName="node" presStyleLbl="node1" presStyleIdx="2" presStyleCnt="6">
        <dgm:presLayoutVars>
          <dgm:bulletEnabled val="1"/>
        </dgm:presLayoutVars>
      </dgm:prSet>
      <dgm:spPr/>
    </dgm:pt>
    <dgm:pt modelId="{241268B7-6BF8-4803-9ED6-AC8CD9D20704}" type="pres">
      <dgm:prSet presAssocID="{63C66333-BC1A-43FA-82F7-88A044D56CC3}" presName="sibTrans" presStyleLbl="sibTrans1D1" presStyleIdx="2" presStyleCnt="5"/>
      <dgm:spPr/>
    </dgm:pt>
    <dgm:pt modelId="{EDCEFCCA-6EFB-4E13-8A7A-C991BFDB5574}" type="pres">
      <dgm:prSet presAssocID="{63C66333-BC1A-43FA-82F7-88A044D56CC3}" presName="connectorText" presStyleLbl="sibTrans1D1" presStyleIdx="2" presStyleCnt="5"/>
      <dgm:spPr/>
    </dgm:pt>
    <dgm:pt modelId="{17328472-9686-4AC0-9C13-0E6B960A3F03}" type="pres">
      <dgm:prSet presAssocID="{6FCECB61-D88B-4714-8948-16CA7207249D}" presName="node" presStyleLbl="node1" presStyleIdx="3" presStyleCnt="6">
        <dgm:presLayoutVars>
          <dgm:bulletEnabled val="1"/>
        </dgm:presLayoutVars>
      </dgm:prSet>
      <dgm:spPr/>
    </dgm:pt>
    <dgm:pt modelId="{411F5736-FE2D-4083-A00B-CC4F18F0FB2D}" type="pres">
      <dgm:prSet presAssocID="{ED5404FF-C7D1-460E-8EB9-BE17B17DB7A5}" presName="sibTrans" presStyleLbl="sibTrans1D1" presStyleIdx="3" presStyleCnt="5"/>
      <dgm:spPr/>
    </dgm:pt>
    <dgm:pt modelId="{DF72BD31-58D5-4200-935F-207265657FCC}" type="pres">
      <dgm:prSet presAssocID="{ED5404FF-C7D1-460E-8EB9-BE17B17DB7A5}" presName="connectorText" presStyleLbl="sibTrans1D1" presStyleIdx="3" presStyleCnt="5"/>
      <dgm:spPr/>
    </dgm:pt>
    <dgm:pt modelId="{5E922A21-E372-41FF-A09E-D81B7EACF064}" type="pres">
      <dgm:prSet presAssocID="{01DC88C7-7C46-47EE-B094-13CE537B6977}" presName="node" presStyleLbl="node1" presStyleIdx="4" presStyleCnt="6">
        <dgm:presLayoutVars>
          <dgm:bulletEnabled val="1"/>
        </dgm:presLayoutVars>
      </dgm:prSet>
      <dgm:spPr/>
    </dgm:pt>
    <dgm:pt modelId="{C2529E27-3687-47DD-AC95-02059D9414F6}" type="pres">
      <dgm:prSet presAssocID="{02187FFE-CCB1-46EF-8D21-6EC293CDCC96}" presName="sibTrans" presStyleLbl="sibTrans1D1" presStyleIdx="4" presStyleCnt="5"/>
      <dgm:spPr/>
    </dgm:pt>
    <dgm:pt modelId="{52BFC6F7-5FFA-4D63-A90B-09469E21C100}" type="pres">
      <dgm:prSet presAssocID="{02187FFE-CCB1-46EF-8D21-6EC293CDCC96}" presName="connectorText" presStyleLbl="sibTrans1D1" presStyleIdx="4" presStyleCnt="5"/>
      <dgm:spPr/>
    </dgm:pt>
    <dgm:pt modelId="{311EF41A-12F7-443E-9EC0-B8B3D6C86BFA}" type="pres">
      <dgm:prSet presAssocID="{6F5B499F-20F4-49AA-8E3B-0C17DBCFF5D5}" presName="node" presStyleLbl="node1" presStyleIdx="5" presStyleCnt="6">
        <dgm:presLayoutVars>
          <dgm:bulletEnabled val="1"/>
        </dgm:presLayoutVars>
      </dgm:prSet>
      <dgm:spPr/>
    </dgm:pt>
  </dgm:ptLst>
  <dgm:cxnLst>
    <dgm:cxn modelId="{58B0E303-50C1-4308-B4E5-A278A5C3C3C7}" type="presOf" srcId="{ED5404FF-C7D1-460E-8EB9-BE17B17DB7A5}" destId="{DF72BD31-58D5-4200-935F-207265657FCC}" srcOrd="1" destOrd="0" presId="urn:microsoft.com/office/officeart/2005/8/layout/bProcess3"/>
    <dgm:cxn modelId="{5B5DF40D-3E15-4162-9027-5FCD58A3538F}" type="presOf" srcId="{02187FFE-CCB1-46EF-8D21-6EC293CDCC96}" destId="{52BFC6F7-5FFA-4D63-A90B-09469E21C100}" srcOrd="1" destOrd="0" presId="urn:microsoft.com/office/officeart/2005/8/layout/bProcess3"/>
    <dgm:cxn modelId="{D993B011-1FD7-4336-8E94-9B8E4C4516AC}" type="presOf" srcId="{154A3F63-B104-4607-B346-9388E28C1739}" destId="{1BC22975-3B25-46AB-A2B7-445B1D2E2DBD}" srcOrd="0" destOrd="1" presId="urn:microsoft.com/office/officeart/2005/8/layout/bProcess3"/>
    <dgm:cxn modelId="{B821B911-40AE-405B-AE71-09CB79E1BAB9}" srcId="{C2DCCEE8-E9E3-4D26-9A29-A32C3AB58500}" destId="{26B09B51-DCAF-4A7F-8BD7-EDCB658A65B4}" srcOrd="2" destOrd="0" parTransId="{C98208B4-D11E-42B5-9230-75E0D160E55B}" sibTransId="{63C66333-BC1A-43FA-82F7-88A044D56CC3}"/>
    <dgm:cxn modelId="{1E844515-9D22-47BD-9F66-D0838CD69796}" srcId="{6F5B499F-20F4-49AA-8E3B-0C17DBCFF5D5}" destId="{C367D06D-42EA-40E5-8E56-8B2083C3AC87}" srcOrd="1" destOrd="0" parTransId="{72C01BA5-2B65-4121-8DA2-B994B4B2CAA7}" sibTransId="{EDBAFD5B-E31F-4E59-9AF1-23FD9FA25B33}"/>
    <dgm:cxn modelId="{C5C5E117-052D-4F77-ABFE-438E0F1ED160}" type="presOf" srcId="{63C66333-BC1A-43FA-82F7-88A044D56CC3}" destId="{EDCEFCCA-6EFB-4E13-8A7A-C991BFDB5574}" srcOrd="1" destOrd="0" presId="urn:microsoft.com/office/officeart/2005/8/layout/bProcess3"/>
    <dgm:cxn modelId="{52B3D719-1DDC-4C5C-B0EE-ED039A1F0F75}" srcId="{98C51A34-2CDE-4AF5-86DF-B35072CE7BB7}" destId="{92EF9937-6C04-4199-8146-0A28F5B18A84}" srcOrd="2" destOrd="0" parTransId="{279DBC77-1060-4A38-951F-ED1B144C21C2}" sibTransId="{85342881-14D4-4BA7-9A24-3B3C0D3AF2F4}"/>
    <dgm:cxn modelId="{9B48951A-71EA-41E0-AD94-87A2197D120D}" type="presOf" srcId="{ED5404FF-C7D1-460E-8EB9-BE17B17DB7A5}" destId="{411F5736-FE2D-4083-A00B-CC4F18F0FB2D}" srcOrd="0" destOrd="0" presId="urn:microsoft.com/office/officeart/2005/8/layout/bProcess3"/>
    <dgm:cxn modelId="{FD02491F-4E2C-482F-89AB-1FCB2B3ADE32}" srcId="{748EAB39-8470-4124-B021-A8344F7ADA49}" destId="{4471E196-3AB9-4E36-B9C0-169EEAAAFA15}" srcOrd="2" destOrd="0" parTransId="{376130A1-16D7-4256-88AC-869FD9DC38EB}" sibTransId="{A85F05DC-9CC2-4EC8-8301-CBCCDBDA1B3F}"/>
    <dgm:cxn modelId="{58FF6B1F-F4D1-40F7-BA11-4095531483AB}" srcId="{6FCECB61-D88B-4714-8948-16CA7207249D}" destId="{6E120794-804B-48F2-B0B7-AEE1EF0D5B70}" srcOrd="0" destOrd="0" parTransId="{B9D84D26-CB18-4E96-A344-D354B8F4FFD5}" sibTransId="{BCB27F6F-F4EE-4EF1-A654-CD3518B86DE6}"/>
    <dgm:cxn modelId="{4CEDF422-CD48-4E75-A419-1B7E018196F1}" type="presOf" srcId="{27876156-9FD9-4EF2-BE85-B74D20CC578D}" destId="{E7956D9F-A9B1-4791-BFC4-D0A55DE72B18}" srcOrd="0" destOrd="0" presId="urn:microsoft.com/office/officeart/2005/8/layout/bProcess3"/>
    <dgm:cxn modelId="{B2278C2F-8B5D-4926-AEB2-B9BB8EB1EB5B}" type="presOf" srcId="{C367D06D-42EA-40E5-8E56-8B2083C3AC87}" destId="{311EF41A-12F7-443E-9EC0-B8B3D6C86BFA}" srcOrd="0" destOrd="2" presId="urn:microsoft.com/office/officeart/2005/8/layout/bProcess3"/>
    <dgm:cxn modelId="{2C055D36-0069-4ABF-98C3-25E633B3FB5D}" srcId="{C2DCCEE8-E9E3-4D26-9A29-A32C3AB58500}" destId="{98C51A34-2CDE-4AF5-86DF-B35072CE7BB7}" srcOrd="1" destOrd="0" parTransId="{11778D56-507E-412D-972E-230ECEBFAC1C}" sibTransId="{27876156-9FD9-4EF2-BE85-B74D20CC578D}"/>
    <dgm:cxn modelId="{01E24F38-2770-47C5-A46B-B0B451FBC423}" type="presOf" srcId="{6E120794-804B-48F2-B0B7-AEE1EF0D5B70}" destId="{17328472-9686-4AC0-9C13-0E6B960A3F03}" srcOrd="0" destOrd="1" presId="urn:microsoft.com/office/officeart/2005/8/layout/bProcess3"/>
    <dgm:cxn modelId="{18BAA73F-B2C3-4A74-B689-1CDF39862EDB}" srcId="{748EAB39-8470-4124-B021-A8344F7ADA49}" destId="{3AB48EA4-626E-4B66-A88C-A5DCA410869F}" srcOrd="1" destOrd="0" parTransId="{0CDC5B49-5B66-40FE-B2D7-02B054C150A6}" sibTransId="{C7CFCEFC-E9C6-4502-B170-94B1E18B255A}"/>
    <dgm:cxn modelId="{CC7C1140-1361-43D8-9F2D-573AEF20926A}" type="presOf" srcId="{6F5B499F-20F4-49AA-8E3B-0C17DBCFF5D5}" destId="{311EF41A-12F7-443E-9EC0-B8B3D6C86BFA}" srcOrd="0" destOrd="0" presId="urn:microsoft.com/office/officeart/2005/8/layout/bProcess3"/>
    <dgm:cxn modelId="{19B6F35B-4DA1-4FCE-86F3-A8B7AD1B7153}" type="presOf" srcId="{92EF9937-6C04-4199-8146-0A28F5B18A84}" destId="{3F046975-05FD-4E20-BCC3-231B54D484BE}" srcOrd="0" destOrd="3" presId="urn:microsoft.com/office/officeart/2005/8/layout/bProcess3"/>
    <dgm:cxn modelId="{CC2ED743-2621-473C-B8A4-31E84C5233C9}" srcId="{01DC88C7-7C46-47EE-B094-13CE537B6977}" destId="{8C122D48-4974-47F9-97BD-7DFA617E1AAB}" srcOrd="0" destOrd="0" parTransId="{5D17ABA0-00D6-4302-B5ED-80E2ABAB36A1}" sibTransId="{B4FE5811-1F19-42F2-B17F-C732F0CB5F2F}"/>
    <dgm:cxn modelId="{D61C916B-E8D6-4E48-874A-FB135357EE55}" srcId="{C2DCCEE8-E9E3-4D26-9A29-A32C3AB58500}" destId="{748EAB39-8470-4124-B021-A8344F7ADA49}" srcOrd="0" destOrd="0" parTransId="{1460F5C1-FA62-4CD6-971F-414E82A944E7}" sibTransId="{76375F2A-F595-4DF1-99D3-CD0E91A1FCA5}"/>
    <dgm:cxn modelId="{A271626F-1709-442E-B664-F6482FD500BD}" type="presOf" srcId="{E027E6EE-B84F-4581-B3AE-F85DAF3F670B}" destId="{311EF41A-12F7-443E-9EC0-B8B3D6C86BFA}" srcOrd="0" destOrd="1" presId="urn:microsoft.com/office/officeart/2005/8/layout/bProcess3"/>
    <dgm:cxn modelId="{27B1DD4F-4F09-42C1-A5D7-79B61FFE7BA1}" srcId="{6F5B499F-20F4-49AA-8E3B-0C17DBCFF5D5}" destId="{E027E6EE-B84F-4581-B3AE-F85DAF3F670B}" srcOrd="0" destOrd="0" parTransId="{08CD7226-7E3E-4F68-AD8D-EB1F3E801DBE}" sibTransId="{9C06CE98-515B-4CB7-BD51-28980A06BFD7}"/>
    <dgm:cxn modelId="{CC40EC70-1245-4A76-AFD1-68C36701E837}" type="presOf" srcId="{748EAB39-8470-4124-B021-A8344F7ADA49}" destId="{030DBC40-5F73-490B-B5F0-D37C6A143B9D}" srcOrd="0" destOrd="0" presId="urn:microsoft.com/office/officeart/2005/8/layout/bProcess3"/>
    <dgm:cxn modelId="{17193671-703A-49D2-9E48-F1DF2F4F098D}" type="presOf" srcId="{3B003BDE-494C-41EA-A7B9-3CF6034C8225}" destId="{3F046975-05FD-4E20-BCC3-231B54D484BE}" srcOrd="0" destOrd="1" presId="urn:microsoft.com/office/officeart/2005/8/layout/bProcess3"/>
    <dgm:cxn modelId="{DF961553-368A-4D8A-8347-79A72F9D6C2D}" type="presOf" srcId="{351D91E1-EB33-4A02-8964-099DABB51344}" destId="{5E922A21-E372-41FF-A09E-D81B7EACF064}" srcOrd="0" destOrd="2" presId="urn:microsoft.com/office/officeart/2005/8/layout/bProcess3"/>
    <dgm:cxn modelId="{373E8874-DE01-490B-A1B5-4E8FF4AE61AC}" srcId="{98C51A34-2CDE-4AF5-86DF-B35072CE7BB7}" destId="{1A50FD20-57F0-4E7A-BF3B-AA8B13960E6B}" srcOrd="1" destOrd="0" parTransId="{709C5E62-17A7-4AC0-B084-51DDD17A4AE4}" sibTransId="{988B1048-52A1-47BD-A5B1-54BB6581281A}"/>
    <dgm:cxn modelId="{E7562356-E6C6-4E9A-8286-A55AB4C0C70A}" srcId="{98C51A34-2CDE-4AF5-86DF-B35072CE7BB7}" destId="{3B003BDE-494C-41EA-A7B9-3CF6034C8225}" srcOrd="0" destOrd="0" parTransId="{9E383195-0C12-46BB-A151-E139AF07EC9F}" sibTransId="{E2865046-E78A-49AC-AAFD-20709D058854}"/>
    <dgm:cxn modelId="{845E7A5A-D21B-43E5-9F3B-C7FCF5700AC0}" type="presOf" srcId="{76375F2A-F595-4DF1-99D3-CD0E91A1FCA5}" destId="{15204395-898E-4E8E-983B-85CAD371FD0B}" srcOrd="1" destOrd="0" presId="urn:microsoft.com/office/officeart/2005/8/layout/bProcess3"/>
    <dgm:cxn modelId="{229F7180-21A2-4FA2-847A-EF5741D54610}" type="presOf" srcId="{1A50FD20-57F0-4E7A-BF3B-AA8B13960E6B}" destId="{3F046975-05FD-4E20-BCC3-231B54D484BE}" srcOrd="0" destOrd="2" presId="urn:microsoft.com/office/officeart/2005/8/layout/bProcess3"/>
    <dgm:cxn modelId="{E97B3082-1DD5-4C51-9C74-789D60D0398A}" type="presOf" srcId="{3AB48EA4-626E-4B66-A88C-A5DCA410869F}" destId="{030DBC40-5F73-490B-B5F0-D37C6A143B9D}" srcOrd="0" destOrd="2" presId="urn:microsoft.com/office/officeart/2005/8/layout/bProcess3"/>
    <dgm:cxn modelId="{9194A586-5D1F-4826-ABAE-FE3EAEF7C5CB}" type="presOf" srcId="{76375F2A-F595-4DF1-99D3-CD0E91A1FCA5}" destId="{B478CE7E-E436-4FBE-BE79-AEEBF5686A52}" srcOrd="0" destOrd="0" presId="urn:microsoft.com/office/officeart/2005/8/layout/bProcess3"/>
    <dgm:cxn modelId="{D5436E8D-A657-49E0-9F86-E919D5180F61}" type="presOf" srcId="{C380366F-D1FB-4140-85DA-BB65CDBF6713}" destId="{030DBC40-5F73-490B-B5F0-D37C6A143B9D}" srcOrd="0" destOrd="4" presId="urn:microsoft.com/office/officeart/2005/8/layout/bProcess3"/>
    <dgm:cxn modelId="{FFF7C68E-801B-46CF-840E-2E52DD8CADBF}" type="presOf" srcId="{98C51A34-2CDE-4AF5-86DF-B35072CE7BB7}" destId="{3F046975-05FD-4E20-BCC3-231B54D484BE}" srcOrd="0" destOrd="0" presId="urn:microsoft.com/office/officeart/2005/8/layout/bProcess3"/>
    <dgm:cxn modelId="{CBC1D48F-74BD-42A3-9CF1-F07D1A8BD2B7}" type="presOf" srcId="{7ECB6505-2C65-488A-8088-6A8243884BF5}" destId="{030DBC40-5F73-490B-B5F0-D37C6A143B9D}" srcOrd="0" destOrd="1" presId="urn:microsoft.com/office/officeart/2005/8/layout/bProcess3"/>
    <dgm:cxn modelId="{E2C0E08F-5E3F-41E1-8BB3-B2B18E0F186B}" srcId="{01DC88C7-7C46-47EE-B094-13CE537B6977}" destId="{351D91E1-EB33-4A02-8964-099DABB51344}" srcOrd="1" destOrd="0" parTransId="{5069FA6E-B026-4E4C-B19E-8E332764F6DD}" sibTransId="{76E6E4D8-F477-4C46-9E2B-AD04867621C1}"/>
    <dgm:cxn modelId="{6F8C6297-7958-4824-9BEF-157F009F4E6F}" srcId="{748EAB39-8470-4124-B021-A8344F7ADA49}" destId="{C380366F-D1FB-4140-85DA-BB65CDBF6713}" srcOrd="3" destOrd="0" parTransId="{E23AB464-FB3E-4F4A-8040-F2CA7C7750DC}" sibTransId="{CE39DDAF-0721-4B79-BE91-698AE7A0AF82}"/>
    <dgm:cxn modelId="{640FCD98-F72B-4D60-9418-90CF3B66D134}" type="presOf" srcId="{02187FFE-CCB1-46EF-8D21-6EC293CDCC96}" destId="{C2529E27-3687-47DD-AC95-02059D9414F6}" srcOrd="0" destOrd="0" presId="urn:microsoft.com/office/officeart/2005/8/layout/bProcess3"/>
    <dgm:cxn modelId="{704447A7-2F53-404D-AAF7-48CCA7BAAC23}" srcId="{C2DCCEE8-E9E3-4D26-9A29-A32C3AB58500}" destId="{01DC88C7-7C46-47EE-B094-13CE537B6977}" srcOrd="4" destOrd="0" parTransId="{850EDDB6-A4E4-4631-80BA-30C2A64B8EC5}" sibTransId="{02187FFE-CCB1-46EF-8D21-6EC293CDCC96}"/>
    <dgm:cxn modelId="{CD2AC5AB-B422-43B5-B153-59333714C79A}" type="presOf" srcId="{27876156-9FD9-4EF2-BE85-B74D20CC578D}" destId="{7517B4DC-BA58-4387-A064-CFEFC0B17F82}" srcOrd="1" destOrd="0" presId="urn:microsoft.com/office/officeart/2005/8/layout/bProcess3"/>
    <dgm:cxn modelId="{7BEE94AD-B70A-452F-B167-553DF670F832}" type="presOf" srcId="{01DC88C7-7C46-47EE-B094-13CE537B6977}" destId="{5E922A21-E372-41FF-A09E-D81B7EACF064}" srcOrd="0" destOrd="0" presId="urn:microsoft.com/office/officeart/2005/8/layout/bProcess3"/>
    <dgm:cxn modelId="{99C755BA-F1D7-434D-8142-9160A4AD5C09}" type="presOf" srcId="{63C66333-BC1A-43FA-82F7-88A044D56CC3}" destId="{241268B7-6BF8-4803-9ED6-AC8CD9D20704}" srcOrd="0" destOrd="0" presId="urn:microsoft.com/office/officeart/2005/8/layout/bProcess3"/>
    <dgm:cxn modelId="{D06470BC-2935-4600-B2F2-A25125CA26F7}" srcId="{C2DCCEE8-E9E3-4D26-9A29-A32C3AB58500}" destId="{6F5B499F-20F4-49AA-8E3B-0C17DBCFF5D5}" srcOrd="5" destOrd="0" parTransId="{930DE468-0096-4891-B226-2B97F82B7C85}" sibTransId="{C09D9C9F-860F-450C-9607-09CF4E4E1BA5}"/>
    <dgm:cxn modelId="{A39E04C3-0CF2-483A-BF42-5CCCCE2407DE}" srcId="{C2DCCEE8-E9E3-4D26-9A29-A32C3AB58500}" destId="{6FCECB61-D88B-4714-8948-16CA7207249D}" srcOrd="3" destOrd="0" parTransId="{EADD1ECB-518A-4A72-A3C2-9048010FAF81}" sibTransId="{ED5404FF-C7D1-460E-8EB9-BE17B17DB7A5}"/>
    <dgm:cxn modelId="{8FBB5DC5-2667-4F09-9BC6-510FB3853CF4}" type="presOf" srcId="{8C122D48-4974-47F9-97BD-7DFA617E1AAB}" destId="{5E922A21-E372-41FF-A09E-D81B7EACF064}" srcOrd="0" destOrd="1" presId="urn:microsoft.com/office/officeart/2005/8/layout/bProcess3"/>
    <dgm:cxn modelId="{4F85AFCD-4FB8-4F90-B588-4B2A8726E356}" type="presOf" srcId="{635459C4-BA1A-43B1-807B-85571B60B4F0}" destId="{1BC22975-3B25-46AB-A2B7-445B1D2E2DBD}" srcOrd="0" destOrd="2" presId="urn:microsoft.com/office/officeart/2005/8/layout/bProcess3"/>
    <dgm:cxn modelId="{F5A7DCCF-BE0D-493E-BF2F-C3EE432053B8}" srcId="{26B09B51-DCAF-4A7F-8BD7-EDCB658A65B4}" destId="{635459C4-BA1A-43B1-807B-85571B60B4F0}" srcOrd="1" destOrd="0" parTransId="{1090447F-6829-4B3A-8FEC-1A1A817858E0}" sibTransId="{19F6EB64-AEAC-4FA9-9443-9D6EB7E1E78C}"/>
    <dgm:cxn modelId="{D2667AD1-D6AA-47F5-AAAE-8D4BF02314A5}" type="presOf" srcId="{6FCECB61-D88B-4714-8948-16CA7207249D}" destId="{17328472-9686-4AC0-9C13-0E6B960A3F03}" srcOrd="0" destOrd="0" presId="urn:microsoft.com/office/officeart/2005/8/layout/bProcess3"/>
    <dgm:cxn modelId="{8FA11DDB-B51A-484E-AD36-08D51E0F2520}" type="presOf" srcId="{C2DCCEE8-E9E3-4D26-9A29-A32C3AB58500}" destId="{FDC1E61E-A0EE-4CA8-A242-C898D7DBF309}" srcOrd="0" destOrd="0" presId="urn:microsoft.com/office/officeart/2005/8/layout/bProcess3"/>
    <dgm:cxn modelId="{51C1A7E0-C26F-4722-BE7A-02B4D6684F2C}" type="presOf" srcId="{26B09B51-DCAF-4A7F-8BD7-EDCB658A65B4}" destId="{1BC22975-3B25-46AB-A2B7-445B1D2E2DBD}" srcOrd="0" destOrd="0" presId="urn:microsoft.com/office/officeart/2005/8/layout/bProcess3"/>
    <dgm:cxn modelId="{6F5E93EB-CE87-4CEA-83AC-ECBF3F756829}" srcId="{748EAB39-8470-4124-B021-A8344F7ADA49}" destId="{7ECB6505-2C65-488A-8088-6A8243884BF5}" srcOrd="0" destOrd="0" parTransId="{A35EA96C-6242-4CCA-8F59-F1B3ACAFD08C}" sibTransId="{9B4AA18B-1042-44E0-ACE8-09A2A5232990}"/>
    <dgm:cxn modelId="{0A2B00F5-EB8E-429F-9497-F88152400BF3}" type="presOf" srcId="{4471E196-3AB9-4E36-B9C0-169EEAAAFA15}" destId="{030DBC40-5F73-490B-B5F0-D37C6A143B9D}" srcOrd="0" destOrd="3" presId="urn:microsoft.com/office/officeart/2005/8/layout/bProcess3"/>
    <dgm:cxn modelId="{A8CB3BFE-021E-424A-940A-CF839E643DE7}" srcId="{26B09B51-DCAF-4A7F-8BD7-EDCB658A65B4}" destId="{154A3F63-B104-4607-B346-9388E28C1739}" srcOrd="0" destOrd="0" parTransId="{A5A8E578-8C0C-48DD-963E-E0D59DE069CF}" sibTransId="{F5C09041-F19E-49BF-A229-C0279DF96D22}"/>
    <dgm:cxn modelId="{044E9283-5BB9-4633-A44A-8E18B178C007}" type="presParOf" srcId="{FDC1E61E-A0EE-4CA8-A242-C898D7DBF309}" destId="{030DBC40-5F73-490B-B5F0-D37C6A143B9D}" srcOrd="0" destOrd="0" presId="urn:microsoft.com/office/officeart/2005/8/layout/bProcess3"/>
    <dgm:cxn modelId="{2204459C-23A7-4424-A20D-FC289C52511F}" type="presParOf" srcId="{FDC1E61E-A0EE-4CA8-A242-C898D7DBF309}" destId="{B478CE7E-E436-4FBE-BE79-AEEBF5686A52}" srcOrd="1" destOrd="0" presId="urn:microsoft.com/office/officeart/2005/8/layout/bProcess3"/>
    <dgm:cxn modelId="{4C770BAA-1B32-4F6C-A83F-4B2D9D698451}" type="presParOf" srcId="{B478CE7E-E436-4FBE-BE79-AEEBF5686A52}" destId="{15204395-898E-4E8E-983B-85CAD371FD0B}" srcOrd="0" destOrd="0" presId="urn:microsoft.com/office/officeart/2005/8/layout/bProcess3"/>
    <dgm:cxn modelId="{59D77E6C-0A11-4C4D-920A-36DB728E927A}" type="presParOf" srcId="{FDC1E61E-A0EE-4CA8-A242-C898D7DBF309}" destId="{3F046975-05FD-4E20-BCC3-231B54D484BE}" srcOrd="2" destOrd="0" presId="urn:microsoft.com/office/officeart/2005/8/layout/bProcess3"/>
    <dgm:cxn modelId="{1394C9CD-AEA0-4E86-81BA-13D895097467}" type="presParOf" srcId="{FDC1E61E-A0EE-4CA8-A242-C898D7DBF309}" destId="{E7956D9F-A9B1-4791-BFC4-D0A55DE72B18}" srcOrd="3" destOrd="0" presId="urn:microsoft.com/office/officeart/2005/8/layout/bProcess3"/>
    <dgm:cxn modelId="{D50AC50E-16A0-4D71-96C1-36AC197D9DFC}" type="presParOf" srcId="{E7956D9F-A9B1-4791-BFC4-D0A55DE72B18}" destId="{7517B4DC-BA58-4387-A064-CFEFC0B17F82}" srcOrd="0" destOrd="0" presId="urn:microsoft.com/office/officeart/2005/8/layout/bProcess3"/>
    <dgm:cxn modelId="{4BFE9F5A-1955-4AA8-AE77-44C031E49E21}" type="presParOf" srcId="{FDC1E61E-A0EE-4CA8-A242-C898D7DBF309}" destId="{1BC22975-3B25-46AB-A2B7-445B1D2E2DBD}" srcOrd="4" destOrd="0" presId="urn:microsoft.com/office/officeart/2005/8/layout/bProcess3"/>
    <dgm:cxn modelId="{237C6918-0E61-428F-B841-18E9E8648383}" type="presParOf" srcId="{FDC1E61E-A0EE-4CA8-A242-C898D7DBF309}" destId="{241268B7-6BF8-4803-9ED6-AC8CD9D20704}" srcOrd="5" destOrd="0" presId="urn:microsoft.com/office/officeart/2005/8/layout/bProcess3"/>
    <dgm:cxn modelId="{F21A1B3F-FC55-4D4B-B418-2E5538188C88}" type="presParOf" srcId="{241268B7-6BF8-4803-9ED6-AC8CD9D20704}" destId="{EDCEFCCA-6EFB-4E13-8A7A-C991BFDB5574}" srcOrd="0" destOrd="0" presId="urn:microsoft.com/office/officeart/2005/8/layout/bProcess3"/>
    <dgm:cxn modelId="{11726DEB-B9F2-4593-B962-3D4CF3F61F49}" type="presParOf" srcId="{FDC1E61E-A0EE-4CA8-A242-C898D7DBF309}" destId="{17328472-9686-4AC0-9C13-0E6B960A3F03}" srcOrd="6" destOrd="0" presId="urn:microsoft.com/office/officeart/2005/8/layout/bProcess3"/>
    <dgm:cxn modelId="{E092244A-94C8-49E3-8B81-75A7743E8D47}" type="presParOf" srcId="{FDC1E61E-A0EE-4CA8-A242-C898D7DBF309}" destId="{411F5736-FE2D-4083-A00B-CC4F18F0FB2D}" srcOrd="7" destOrd="0" presId="urn:microsoft.com/office/officeart/2005/8/layout/bProcess3"/>
    <dgm:cxn modelId="{B096466E-E24B-47D4-AB04-1E7518BEC26C}" type="presParOf" srcId="{411F5736-FE2D-4083-A00B-CC4F18F0FB2D}" destId="{DF72BD31-58D5-4200-935F-207265657FCC}" srcOrd="0" destOrd="0" presId="urn:microsoft.com/office/officeart/2005/8/layout/bProcess3"/>
    <dgm:cxn modelId="{36EE838C-0F4C-4729-9222-602190729339}" type="presParOf" srcId="{FDC1E61E-A0EE-4CA8-A242-C898D7DBF309}" destId="{5E922A21-E372-41FF-A09E-D81B7EACF064}" srcOrd="8" destOrd="0" presId="urn:microsoft.com/office/officeart/2005/8/layout/bProcess3"/>
    <dgm:cxn modelId="{8F2D1CB6-7EB1-416E-AD31-3ACCA3AA25B0}" type="presParOf" srcId="{FDC1E61E-A0EE-4CA8-A242-C898D7DBF309}" destId="{C2529E27-3687-47DD-AC95-02059D9414F6}" srcOrd="9" destOrd="0" presId="urn:microsoft.com/office/officeart/2005/8/layout/bProcess3"/>
    <dgm:cxn modelId="{48AE3EAE-F585-4B11-B04D-D335A36D20F0}" type="presParOf" srcId="{C2529E27-3687-47DD-AC95-02059D9414F6}" destId="{52BFC6F7-5FFA-4D63-A90B-09469E21C100}" srcOrd="0" destOrd="0" presId="urn:microsoft.com/office/officeart/2005/8/layout/bProcess3"/>
    <dgm:cxn modelId="{F5FAFF43-0E8D-4B3A-B7C0-83DDD78C9CE3}" type="presParOf" srcId="{FDC1E61E-A0EE-4CA8-A242-C898D7DBF309}" destId="{311EF41A-12F7-443E-9EC0-B8B3D6C86BFA}" srcOrd="10"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2DCCEE8-E9E3-4D26-9A29-A32C3AB58500}" type="doc">
      <dgm:prSet loTypeId="urn:microsoft.com/office/officeart/2005/8/layout/bProcess3" loCatId="process" qsTypeId="urn:microsoft.com/office/officeart/2005/8/quickstyle/simple1" qsCatId="simple" csTypeId="urn:microsoft.com/office/officeart/2005/8/colors/accent0_1" csCatId="mainScheme" phldr="1"/>
      <dgm:spPr/>
      <dgm:t>
        <a:bodyPr/>
        <a:lstStyle/>
        <a:p>
          <a:endParaRPr lang="en-US"/>
        </a:p>
      </dgm:t>
    </dgm:pt>
    <dgm:pt modelId="{748EAB39-8470-4124-B021-A8344F7ADA49}">
      <dgm:prSet phldrT="[Text]" custT="1"/>
      <dgm:spPr>
        <a:ln>
          <a:solidFill>
            <a:schemeClr val="bg2"/>
          </a:solidFill>
        </a:ln>
      </dgm:spPr>
      <dgm:t>
        <a:bodyPr/>
        <a:lstStyle/>
        <a:p>
          <a:pPr algn="l"/>
          <a:r>
            <a:rPr lang="en-US" sz="1400" b="1" dirty="0">
              <a:solidFill>
                <a:srgbClr val="3A3D4B"/>
              </a:solidFill>
              <a:latin typeface="Calibri" panose="020F0502020204030204" pitchFamily="34" charset="0"/>
              <a:cs typeface="Calibri" panose="020F0502020204030204" pitchFamily="34" charset="0"/>
            </a:rPr>
            <a:t>January</a:t>
          </a:r>
        </a:p>
      </dgm:t>
    </dgm:pt>
    <dgm:pt modelId="{1460F5C1-FA62-4CD6-971F-414E82A944E7}" type="parTrans" cxnId="{D61C916B-E8D6-4E48-874A-FB135357EE55}">
      <dgm:prSet/>
      <dgm:spPr/>
      <dgm:t>
        <a:bodyPr/>
        <a:lstStyle/>
        <a:p>
          <a:endParaRPr lang="en-US"/>
        </a:p>
      </dgm:t>
    </dgm:pt>
    <dgm:pt modelId="{76375F2A-F595-4DF1-99D3-CD0E91A1FCA5}" type="sibTrans" cxnId="{D61C916B-E8D6-4E48-874A-FB135357EE55}">
      <dgm:prSet/>
      <dgm:spPr>
        <a:ln>
          <a:solidFill>
            <a:srgbClr val="FF914D"/>
          </a:solidFill>
        </a:ln>
      </dgm:spPr>
      <dgm:t>
        <a:bodyPr/>
        <a:lstStyle/>
        <a:p>
          <a:endParaRPr lang="en-US"/>
        </a:p>
      </dgm:t>
    </dgm:pt>
    <dgm:pt modelId="{98C51A34-2CDE-4AF5-86DF-B35072CE7BB7}">
      <dgm:prSet phldrT="[Text]" custT="1"/>
      <dgm:spPr>
        <a:ln>
          <a:solidFill>
            <a:schemeClr val="bg2"/>
          </a:solidFill>
        </a:ln>
      </dgm:spPr>
      <dgm:t>
        <a:bodyPr/>
        <a:lstStyle/>
        <a:p>
          <a:pPr algn="l"/>
          <a:r>
            <a:rPr lang="en-US" sz="1400" b="1" dirty="0">
              <a:solidFill>
                <a:schemeClr val="bg2"/>
              </a:solidFill>
              <a:latin typeface="Calibri" panose="020F0502020204030204" pitchFamily="34" charset="0"/>
              <a:cs typeface="Calibri" panose="020F0502020204030204" pitchFamily="34" charset="0"/>
            </a:rPr>
            <a:t>February</a:t>
          </a:r>
        </a:p>
      </dgm:t>
    </dgm:pt>
    <dgm:pt modelId="{11778D56-507E-412D-972E-230ECEBFAC1C}" type="parTrans" cxnId="{2C055D36-0069-4ABF-98C3-25E633B3FB5D}">
      <dgm:prSet/>
      <dgm:spPr/>
      <dgm:t>
        <a:bodyPr/>
        <a:lstStyle/>
        <a:p>
          <a:endParaRPr lang="en-US"/>
        </a:p>
      </dgm:t>
    </dgm:pt>
    <dgm:pt modelId="{27876156-9FD9-4EF2-BE85-B74D20CC578D}" type="sibTrans" cxnId="{2C055D36-0069-4ABF-98C3-25E633B3FB5D}">
      <dgm:prSet/>
      <dgm:spPr>
        <a:ln>
          <a:solidFill>
            <a:srgbClr val="FF914D"/>
          </a:solidFill>
        </a:ln>
      </dgm:spPr>
      <dgm:t>
        <a:bodyPr/>
        <a:lstStyle/>
        <a:p>
          <a:endParaRPr lang="en-US"/>
        </a:p>
      </dgm:t>
    </dgm:pt>
    <dgm:pt modelId="{26B09B51-DCAF-4A7F-8BD7-EDCB658A65B4}">
      <dgm:prSet phldrT="[Text]" custT="1"/>
      <dgm:spPr>
        <a:ln>
          <a:solidFill>
            <a:schemeClr val="bg2"/>
          </a:solidFill>
        </a:ln>
      </dgm:spPr>
      <dgm:t>
        <a:bodyPr/>
        <a:lstStyle/>
        <a:p>
          <a:pPr algn="l"/>
          <a:r>
            <a:rPr lang="en-US" sz="1400" b="1" dirty="0">
              <a:solidFill>
                <a:schemeClr val="bg2"/>
              </a:solidFill>
              <a:latin typeface="Calibri" panose="020F0502020204030204" pitchFamily="34" charset="0"/>
              <a:cs typeface="Calibri" panose="020F0502020204030204" pitchFamily="34" charset="0"/>
            </a:rPr>
            <a:t>March</a:t>
          </a:r>
        </a:p>
      </dgm:t>
    </dgm:pt>
    <dgm:pt modelId="{C98208B4-D11E-42B5-9230-75E0D160E55B}" type="parTrans" cxnId="{B821B911-40AE-405B-AE71-09CB79E1BAB9}">
      <dgm:prSet/>
      <dgm:spPr/>
      <dgm:t>
        <a:bodyPr/>
        <a:lstStyle/>
        <a:p>
          <a:endParaRPr lang="en-US"/>
        </a:p>
      </dgm:t>
    </dgm:pt>
    <dgm:pt modelId="{63C66333-BC1A-43FA-82F7-88A044D56CC3}" type="sibTrans" cxnId="{B821B911-40AE-405B-AE71-09CB79E1BAB9}">
      <dgm:prSet/>
      <dgm:spPr>
        <a:ln>
          <a:solidFill>
            <a:srgbClr val="FF914D"/>
          </a:solidFill>
        </a:ln>
      </dgm:spPr>
      <dgm:t>
        <a:bodyPr/>
        <a:lstStyle/>
        <a:p>
          <a:endParaRPr lang="en-US"/>
        </a:p>
      </dgm:t>
    </dgm:pt>
    <dgm:pt modelId="{6FCECB61-D88B-4714-8948-16CA7207249D}">
      <dgm:prSet phldrT="[Text]" custT="1"/>
      <dgm:spPr>
        <a:ln>
          <a:solidFill>
            <a:schemeClr val="bg2"/>
          </a:solidFill>
        </a:ln>
      </dgm:spPr>
      <dgm:t>
        <a:bodyPr/>
        <a:lstStyle/>
        <a:p>
          <a:pPr algn="l"/>
          <a:r>
            <a:rPr lang="en-US" sz="1400" b="1" dirty="0">
              <a:solidFill>
                <a:schemeClr val="bg2"/>
              </a:solidFill>
              <a:latin typeface="Calibri" panose="020F0502020204030204" pitchFamily="34" charset="0"/>
              <a:cs typeface="Calibri" panose="020F0502020204030204" pitchFamily="34" charset="0"/>
            </a:rPr>
            <a:t>April</a:t>
          </a:r>
        </a:p>
      </dgm:t>
    </dgm:pt>
    <dgm:pt modelId="{EADD1ECB-518A-4A72-A3C2-9048010FAF81}" type="parTrans" cxnId="{A39E04C3-0CF2-483A-BF42-5CCCCE2407DE}">
      <dgm:prSet/>
      <dgm:spPr/>
      <dgm:t>
        <a:bodyPr/>
        <a:lstStyle/>
        <a:p>
          <a:endParaRPr lang="en-US"/>
        </a:p>
      </dgm:t>
    </dgm:pt>
    <dgm:pt modelId="{ED5404FF-C7D1-460E-8EB9-BE17B17DB7A5}" type="sibTrans" cxnId="{A39E04C3-0CF2-483A-BF42-5CCCCE2407DE}">
      <dgm:prSet/>
      <dgm:spPr>
        <a:ln>
          <a:solidFill>
            <a:srgbClr val="FF914D"/>
          </a:solidFill>
        </a:ln>
      </dgm:spPr>
      <dgm:t>
        <a:bodyPr/>
        <a:lstStyle/>
        <a:p>
          <a:endParaRPr lang="en-US"/>
        </a:p>
      </dgm:t>
    </dgm:pt>
    <dgm:pt modelId="{01DC88C7-7C46-47EE-B094-13CE537B6977}">
      <dgm:prSet phldrT="[Text]" custT="1"/>
      <dgm:spPr>
        <a:ln>
          <a:solidFill>
            <a:schemeClr val="bg2"/>
          </a:solidFill>
        </a:ln>
      </dgm:spPr>
      <dgm:t>
        <a:bodyPr/>
        <a:lstStyle/>
        <a:p>
          <a:pPr algn="l"/>
          <a:r>
            <a:rPr lang="en-US" sz="1400" b="1" dirty="0">
              <a:solidFill>
                <a:schemeClr val="bg2"/>
              </a:solidFill>
              <a:latin typeface="Calibri" panose="020F0502020204030204" pitchFamily="34" charset="0"/>
              <a:cs typeface="Calibri" panose="020F0502020204030204" pitchFamily="34" charset="0"/>
            </a:rPr>
            <a:t>May</a:t>
          </a:r>
        </a:p>
      </dgm:t>
    </dgm:pt>
    <dgm:pt modelId="{850EDDB6-A4E4-4631-80BA-30C2A64B8EC5}" type="parTrans" cxnId="{704447A7-2F53-404D-AAF7-48CCA7BAAC23}">
      <dgm:prSet/>
      <dgm:spPr/>
      <dgm:t>
        <a:bodyPr/>
        <a:lstStyle/>
        <a:p>
          <a:endParaRPr lang="en-US"/>
        </a:p>
      </dgm:t>
    </dgm:pt>
    <dgm:pt modelId="{02187FFE-CCB1-46EF-8D21-6EC293CDCC96}" type="sibTrans" cxnId="{704447A7-2F53-404D-AAF7-48CCA7BAAC23}">
      <dgm:prSet/>
      <dgm:spPr>
        <a:ln>
          <a:solidFill>
            <a:srgbClr val="FF914D"/>
          </a:solidFill>
        </a:ln>
      </dgm:spPr>
      <dgm:t>
        <a:bodyPr/>
        <a:lstStyle/>
        <a:p>
          <a:endParaRPr lang="en-US"/>
        </a:p>
      </dgm:t>
    </dgm:pt>
    <dgm:pt modelId="{7ECB6505-2C65-488A-8088-6A8243884BF5}">
      <dgm:prSet custT="1"/>
      <dgm:spPr>
        <a:ln>
          <a:solidFill>
            <a:schemeClr val="bg2"/>
          </a:solidFill>
        </a:ln>
      </dgm:spPr>
      <dgm:t>
        <a:bodyPr/>
        <a:lstStyle/>
        <a:p>
          <a:r>
            <a:rPr lang="en-US" sz="1100" dirty="0">
              <a:solidFill>
                <a:srgbClr val="3A3D4B"/>
              </a:solidFill>
              <a:latin typeface="Calibri" panose="020F0502020204030204" pitchFamily="34" charset="0"/>
              <a:cs typeface="Calibri" panose="020F0502020204030204" pitchFamily="34" charset="0"/>
            </a:rPr>
            <a:t>Spring inspection cycle begins</a:t>
          </a:r>
        </a:p>
      </dgm:t>
    </dgm:pt>
    <dgm:pt modelId="{A35EA96C-6242-4CCA-8F59-F1B3ACAFD08C}" type="parTrans" cxnId="{6F5E93EB-CE87-4CEA-83AC-ECBF3F756829}">
      <dgm:prSet/>
      <dgm:spPr/>
      <dgm:t>
        <a:bodyPr/>
        <a:lstStyle/>
        <a:p>
          <a:endParaRPr lang="en-US"/>
        </a:p>
      </dgm:t>
    </dgm:pt>
    <dgm:pt modelId="{9B4AA18B-1042-44E0-ACE8-09A2A5232990}" type="sibTrans" cxnId="{6F5E93EB-CE87-4CEA-83AC-ECBF3F756829}">
      <dgm:prSet/>
      <dgm:spPr/>
      <dgm:t>
        <a:bodyPr/>
        <a:lstStyle/>
        <a:p>
          <a:endParaRPr lang="en-US"/>
        </a:p>
      </dgm:t>
    </dgm:pt>
    <dgm:pt modelId="{154A3F63-B104-4607-B346-9388E28C1739}">
      <dgm:prSet custT="1"/>
      <dgm:spPr>
        <a:ln>
          <a:solidFill>
            <a:schemeClr val="bg2"/>
          </a:solidFill>
        </a:ln>
      </dgm:spPr>
      <dgm:t>
        <a:bodyPr/>
        <a:lstStyle/>
        <a:p>
          <a:r>
            <a:rPr lang="en-US" sz="1100" dirty="0">
              <a:solidFill>
                <a:schemeClr val="bg2"/>
              </a:solidFill>
              <a:latin typeface="Calibri" panose="020F0502020204030204" pitchFamily="34" charset="0"/>
              <a:cs typeface="Calibri" panose="020F0502020204030204" pitchFamily="34" charset="0"/>
            </a:rPr>
            <a:t>PED calculates funding for next FY</a:t>
          </a:r>
        </a:p>
      </dgm:t>
    </dgm:pt>
    <dgm:pt modelId="{A5A8E578-8C0C-48DD-963E-E0D59DE069CF}" type="parTrans" cxnId="{A8CB3BFE-021E-424A-940A-CF839E643DE7}">
      <dgm:prSet/>
      <dgm:spPr/>
      <dgm:t>
        <a:bodyPr/>
        <a:lstStyle/>
        <a:p>
          <a:endParaRPr lang="en-US"/>
        </a:p>
      </dgm:t>
    </dgm:pt>
    <dgm:pt modelId="{F5C09041-F19E-49BF-A229-C0279DF96D22}" type="sibTrans" cxnId="{A8CB3BFE-021E-424A-940A-CF839E643DE7}">
      <dgm:prSet/>
      <dgm:spPr/>
      <dgm:t>
        <a:bodyPr/>
        <a:lstStyle/>
        <a:p>
          <a:endParaRPr lang="en-US"/>
        </a:p>
      </dgm:t>
    </dgm:pt>
    <dgm:pt modelId="{6E120794-804B-48F2-B0B7-AEE1EF0D5B70}">
      <dgm:prSet custT="1"/>
      <dgm:spPr/>
      <dgm:t>
        <a:bodyPr/>
        <a:lstStyle/>
        <a:p>
          <a:r>
            <a:rPr lang="en-US" sz="1100" dirty="0">
              <a:solidFill>
                <a:schemeClr val="bg2"/>
              </a:solidFill>
              <a:latin typeface="Calibri" panose="020F0502020204030204" pitchFamily="34" charset="0"/>
              <a:cs typeface="Calibri" panose="020F0502020204030204" pitchFamily="34" charset="0"/>
            </a:rPr>
            <a:t>Budgets begin</a:t>
          </a:r>
        </a:p>
      </dgm:t>
    </dgm:pt>
    <dgm:pt modelId="{B9D84D26-CB18-4E96-A344-D354B8F4FFD5}" type="parTrans" cxnId="{58FF6B1F-F4D1-40F7-BA11-4095531483AB}">
      <dgm:prSet/>
      <dgm:spPr/>
      <dgm:t>
        <a:bodyPr/>
        <a:lstStyle/>
        <a:p>
          <a:endParaRPr lang="en-US"/>
        </a:p>
      </dgm:t>
    </dgm:pt>
    <dgm:pt modelId="{BCB27F6F-F4EE-4EF1-A654-CD3518B86DE6}" type="sibTrans" cxnId="{58FF6B1F-F4D1-40F7-BA11-4095531483AB}">
      <dgm:prSet/>
      <dgm:spPr/>
      <dgm:t>
        <a:bodyPr/>
        <a:lstStyle/>
        <a:p>
          <a:endParaRPr lang="en-US"/>
        </a:p>
      </dgm:t>
    </dgm:pt>
    <dgm:pt modelId="{6F5B499F-20F4-49AA-8E3B-0C17DBCFF5D5}">
      <dgm:prSet custT="1"/>
      <dgm:spPr/>
      <dgm:t>
        <a:bodyPr/>
        <a:lstStyle/>
        <a:p>
          <a:pPr algn="l"/>
          <a:r>
            <a:rPr lang="en-US" sz="1400" b="1" dirty="0">
              <a:solidFill>
                <a:schemeClr val="bg2"/>
              </a:solidFill>
              <a:latin typeface="Calibri" panose="020F0502020204030204" pitchFamily="34" charset="0"/>
              <a:cs typeface="Calibri" panose="020F0502020204030204" pitchFamily="34" charset="0"/>
            </a:rPr>
            <a:t>June</a:t>
          </a:r>
        </a:p>
      </dgm:t>
    </dgm:pt>
    <dgm:pt modelId="{930DE468-0096-4891-B226-2B97F82B7C85}" type="parTrans" cxnId="{D06470BC-2935-4600-B2F2-A25125CA26F7}">
      <dgm:prSet/>
      <dgm:spPr/>
      <dgm:t>
        <a:bodyPr/>
        <a:lstStyle/>
        <a:p>
          <a:endParaRPr lang="en-US"/>
        </a:p>
      </dgm:t>
    </dgm:pt>
    <dgm:pt modelId="{C09D9C9F-860F-450C-9607-09CF4E4E1BA5}" type="sibTrans" cxnId="{D06470BC-2935-4600-B2F2-A25125CA26F7}">
      <dgm:prSet/>
      <dgm:spPr/>
      <dgm:t>
        <a:bodyPr/>
        <a:lstStyle/>
        <a:p>
          <a:endParaRPr lang="en-US"/>
        </a:p>
      </dgm:t>
    </dgm:pt>
    <dgm:pt modelId="{8C122D48-4974-47F9-97BD-7DFA617E1AAB}">
      <dgm:prSet custT="1"/>
      <dgm:spPr/>
      <dgm:t>
        <a:bodyPr/>
        <a:lstStyle/>
        <a:p>
          <a:r>
            <a:rPr lang="en-US" sz="1100" dirty="0">
              <a:solidFill>
                <a:schemeClr val="bg2"/>
              </a:solidFill>
              <a:latin typeface="Calibri" panose="020F0502020204030204" pitchFamily="34" charset="0"/>
              <a:cs typeface="Calibri" panose="020F0502020204030204" pitchFamily="34" charset="0"/>
            </a:rPr>
            <a:t>Last distribution is sent to LEAs</a:t>
          </a:r>
        </a:p>
      </dgm:t>
    </dgm:pt>
    <dgm:pt modelId="{5D17ABA0-00D6-4302-B5ED-80E2ABAB36A1}" type="parTrans" cxnId="{CC2ED743-2621-473C-B8A4-31E84C5233C9}">
      <dgm:prSet/>
      <dgm:spPr/>
      <dgm:t>
        <a:bodyPr/>
        <a:lstStyle/>
        <a:p>
          <a:endParaRPr lang="en-US"/>
        </a:p>
      </dgm:t>
    </dgm:pt>
    <dgm:pt modelId="{B4FE5811-1F19-42F2-B17F-C732F0CB5F2F}" type="sibTrans" cxnId="{CC2ED743-2621-473C-B8A4-31E84C5233C9}">
      <dgm:prSet/>
      <dgm:spPr/>
      <dgm:t>
        <a:bodyPr/>
        <a:lstStyle/>
        <a:p>
          <a:endParaRPr lang="en-US"/>
        </a:p>
      </dgm:t>
    </dgm:pt>
    <dgm:pt modelId="{E027E6EE-B84F-4581-B3AE-F85DAF3F670B}">
      <dgm:prSet custT="1"/>
      <dgm:spPr/>
      <dgm:t>
        <a:bodyPr/>
        <a:lstStyle/>
        <a:p>
          <a:r>
            <a:rPr lang="en-US" sz="1100" dirty="0">
              <a:solidFill>
                <a:schemeClr val="bg2"/>
              </a:solidFill>
              <a:latin typeface="Calibri" panose="020F0502020204030204" pitchFamily="34" charset="0"/>
              <a:cs typeface="Calibri" panose="020F0502020204030204" pitchFamily="34" charset="0"/>
            </a:rPr>
            <a:t>Deadline for current FY BARs</a:t>
          </a:r>
        </a:p>
      </dgm:t>
    </dgm:pt>
    <dgm:pt modelId="{08CD7226-7E3E-4F68-AD8D-EB1F3E801DBE}" type="parTrans" cxnId="{27B1DD4F-4F09-42C1-A5D7-79B61FFE7BA1}">
      <dgm:prSet/>
      <dgm:spPr/>
      <dgm:t>
        <a:bodyPr/>
        <a:lstStyle/>
        <a:p>
          <a:endParaRPr lang="en-US"/>
        </a:p>
      </dgm:t>
    </dgm:pt>
    <dgm:pt modelId="{9C06CE98-515B-4CB7-BD51-28980A06BFD7}" type="sibTrans" cxnId="{27B1DD4F-4F09-42C1-A5D7-79B61FFE7BA1}">
      <dgm:prSet/>
      <dgm:spPr/>
      <dgm:t>
        <a:bodyPr/>
        <a:lstStyle/>
        <a:p>
          <a:endParaRPr lang="en-US"/>
        </a:p>
      </dgm:t>
    </dgm:pt>
    <dgm:pt modelId="{3B003BDE-494C-41EA-A7B9-3CF6034C8225}">
      <dgm:prSet custT="1"/>
      <dgm:spPr>
        <a:ln>
          <a:solidFill>
            <a:schemeClr val="bg2"/>
          </a:solidFill>
        </a:ln>
      </dgm:spPr>
      <dgm:t>
        <a:bodyPr/>
        <a:lstStyle/>
        <a:p>
          <a:r>
            <a:rPr lang="en-US" sz="1100" dirty="0">
              <a:solidFill>
                <a:schemeClr val="bg2"/>
              </a:solidFill>
              <a:latin typeface="Calibri" panose="020F0502020204030204" pitchFamily="34" charset="0"/>
              <a:cs typeface="Calibri" panose="020F0502020204030204" pitchFamily="34" charset="0"/>
            </a:rPr>
            <a:t>120D</a:t>
          </a:r>
        </a:p>
      </dgm:t>
    </dgm:pt>
    <dgm:pt modelId="{E2865046-E78A-49AC-AAFD-20709D058854}" type="sibTrans" cxnId="{E7562356-E6C6-4E9A-8286-A55AB4C0C70A}">
      <dgm:prSet/>
      <dgm:spPr/>
      <dgm:t>
        <a:bodyPr/>
        <a:lstStyle/>
        <a:p>
          <a:endParaRPr lang="en-US"/>
        </a:p>
      </dgm:t>
    </dgm:pt>
    <dgm:pt modelId="{9E383195-0C12-46BB-A151-E139AF07EC9F}" type="parTrans" cxnId="{E7562356-E6C6-4E9A-8286-A55AB4C0C70A}">
      <dgm:prSet/>
      <dgm:spPr/>
      <dgm:t>
        <a:bodyPr/>
        <a:lstStyle/>
        <a:p>
          <a:endParaRPr lang="en-US"/>
        </a:p>
      </dgm:t>
    </dgm:pt>
    <dgm:pt modelId="{71AF4F12-B706-47D5-A85A-63C947E62286}">
      <dgm:prSet custT="1"/>
      <dgm:spPr/>
      <dgm:t>
        <a:bodyPr/>
        <a:lstStyle/>
        <a:p>
          <a:r>
            <a:rPr lang="en-US" sz="1100" dirty="0">
              <a:solidFill>
                <a:schemeClr val="bg2"/>
              </a:solidFill>
              <a:latin typeface="Calibri" panose="020F0502020204030204" pitchFamily="34" charset="0"/>
              <a:cs typeface="Calibri" panose="020F0502020204030204" pitchFamily="34" charset="0"/>
            </a:rPr>
            <a:t>Deadline for rental fee BARs</a:t>
          </a:r>
        </a:p>
      </dgm:t>
    </dgm:pt>
    <dgm:pt modelId="{7E78D03E-498C-43FF-9FE1-0B3219E87B58}" type="parTrans" cxnId="{BC456FB2-8937-485A-964A-826D375D0FAC}">
      <dgm:prSet/>
      <dgm:spPr/>
      <dgm:t>
        <a:bodyPr/>
        <a:lstStyle/>
        <a:p>
          <a:endParaRPr lang="en-US"/>
        </a:p>
      </dgm:t>
    </dgm:pt>
    <dgm:pt modelId="{1F02149A-FD71-463F-87AB-635F640542CE}" type="sibTrans" cxnId="{BC456FB2-8937-485A-964A-826D375D0FAC}">
      <dgm:prSet/>
      <dgm:spPr/>
      <dgm:t>
        <a:bodyPr/>
        <a:lstStyle/>
        <a:p>
          <a:endParaRPr lang="en-US"/>
        </a:p>
      </dgm:t>
    </dgm:pt>
    <dgm:pt modelId="{8719A00A-ADB4-4677-B6E8-D7AFF925706E}">
      <dgm:prSet custT="1"/>
      <dgm:spPr/>
      <dgm:t>
        <a:bodyPr/>
        <a:lstStyle/>
        <a:p>
          <a:r>
            <a:rPr lang="en-US" sz="1100" dirty="0">
              <a:solidFill>
                <a:schemeClr val="bg2"/>
              </a:solidFill>
              <a:latin typeface="Calibri" panose="020F0502020204030204" pitchFamily="34" charset="0"/>
              <a:cs typeface="Calibri" panose="020F0502020204030204" pitchFamily="34" charset="0"/>
            </a:rPr>
            <a:t>Spring inspection cycle ends</a:t>
          </a:r>
        </a:p>
      </dgm:t>
    </dgm:pt>
    <dgm:pt modelId="{31718B5F-924E-4263-8D40-2202D7BC189E}" type="parTrans" cxnId="{A8070478-1DD6-44BC-ADA6-A4EDE5C475F1}">
      <dgm:prSet/>
      <dgm:spPr/>
      <dgm:t>
        <a:bodyPr/>
        <a:lstStyle/>
        <a:p>
          <a:endParaRPr lang="en-US"/>
        </a:p>
      </dgm:t>
    </dgm:pt>
    <dgm:pt modelId="{131C7A68-083B-41CB-B2EE-5C18AAD6C4C0}" type="sibTrans" cxnId="{A8070478-1DD6-44BC-ADA6-A4EDE5C475F1}">
      <dgm:prSet/>
      <dgm:spPr/>
      <dgm:t>
        <a:bodyPr/>
        <a:lstStyle/>
        <a:p>
          <a:endParaRPr lang="en-US"/>
        </a:p>
      </dgm:t>
    </dgm:pt>
    <dgm:pt modelId="{96FF4A39-8AC9-4BBD-8A15-D8F52DD37CED}">
      <dgm:prSet custT="1"/>
      <dgm:spPr/>
      <dgm:t>
        <a:bodyPr/>
        <a:lstStyle/>
        <a:p>
          <a:r>
            <a:rPr lang="en-US" sz="1100" dirty="0">
              <a:solidFill>
                <a:schemeClr val="bg2"/>
              </a:solidFill>
              <a:latin typeface="Calibri" panose="020F0502020204030204" pitchFamily="34" charset="0"/>
              <a:cs typeface="Calibri" panose="020F0502020204030204" pitchFamily="34" charset="0"/>
            </a:rPr>
            <a:t>Deadline for next FY contracts</a:t>
          </a:r>
        </a:p>
      </dgm:t>
    </dgm:pt>
    <dgm:pt modelId="{D55657E7-9BFB-4E64-967F-5E3A25896498}" type="parTrans" cxnId="{C08F2C1B-E810-4CF6-9AD1-3FA7A74A138F}">
      <dgm:prSet/>
      <dgm:spPr/>
      <dgm:t>
        <a:bodyPr/>
        <a:lstStyle/>
        <a:p>
          <a:endParaRPr lang="en-US"/>
        </a:p>
      </dgm:t>
    </dgm:pt>
    <dgm:pt modelId="{C0C20340-B044-4AFF-9BF1-40448BE68DDA}" type="sibTrans" cxnId="{C08F2C1B-E810-4CF6-9AD1-3FA7A74A138F}">
      <dgm:prSet/>
      <dgm:spPr/>
      <dgm:t>
        <a:bodyPr/>
        <a:lstStyle/>
        <a:p>
          <a:endParaRPr lang="en-US"/>
        </a:p>
      </dgm:t>
    </dgm:pt>
    <dgm:pt modelId="{6C23FC6B-E0C9-40E9-9262-E045FD88AF48}">
      <dgm:prSet custT="1"/>
      <dgm:spPr/>
      <dgm:t>
        <a:bodyPr/>
        <a:lstStyle/>
        <a:p>
          <a:r>
            <a:rPr lang="en-US" sz="1100" dirty="0">
              <a:solidFill>
                <a:schemeClr val="bg2"/>
              </a:solidFill>
              <a:latin typeface="Calibri" panose="020F0502020204030204" pitchFamily="34" charset="0"/>
              <a:cs typeface="Calibri" panose="020F0502020204030204" pitchFamily="34" charset="0"/>
            </a:rPr>
            <a:t>SBDI &amp; examiner recertification classes conducted</a:t>
          </a:r>
        </a:p>
      </dgm:t>
    </dgm:pt>
    <dgm:pt modelId="{C9B9C8FA-B213-46F2-AB91-38F80F971FBD}" type="parTrans" cxnId="{A197B733-72A4-4920-9533-840098C6E80A}">
      <dgm:prSet/>
      <dgm:spPr/>
      <dgm:t>
        <a:bodyPr/>
        <a:lstStyle/>
        <a:p>
          <a:endParaRPr lang="en-US"/>
        </a:p>
      </dgm:t>
    </dgm:pt>
    <dgm:pt modelId="{D807C587-23D7-49FD-92B7-A552523A7EEC}" type="sibTrans" cxnId="{A197B733-72A4-4920-9533-840098C6E80A}">
      <dgm:prSet/>
      <dgm:spPr/>
      <dgm:t>
        <a:bodyPr/>
        <a:lstStyle/>
        <a:p>
          <a:endParaRPr lang="en-US"/>
        </a:p>
      </dgm:t>
    </dgm:pt>
    <dgm:pt modelId="{F4A0AC3E-3C23-472F-8274-10B1641823C3}">
      <dgm:prSet custT="1"/>
      <dgm:spPr>
        <a:ln>
          <a:solidFill>
            <a:schemeClr val="bg2"/>
          </a:solidFill>
        </a:ln>
      </dgm:spPr>
      <dgm:t>
        <a:bodyPr/>
        <a:lstStyle/>
        <a:p>
          <a:r>
            <a:rPr lang="en-US" sz="1100" dirty="0">
              <a:solidFill>
                <a:srgbClr val="3A3D4B"/>
              </a:solidFill>
              <a:latin typeface="Calibri" panose="020F0502020204030204" pitchFamily="34" charset="0"/>
              <a:cs typeface="Calibri" panose="020F0502020204030204" pitchFamily="34" charset="0"/>
            </a:rPr>
            <a:t>Technical assistance audits begin</a:t>
          </a:r>
        </a:p>
      </dgm:t>
    </dgm:pt>
    <dgm:pt modelId="{D36A0053-23D6-4760-A056-837C271F4913}" type="parTrans" cxnId="{717ADE3E-CB13-4A3F-939F-2247B53FE87E}">
      <dgm:prSet/>
      <dgm:spPr/>
      <dgm:t>
        <a:bodyPr/>
        <a:lstStyle/>
        <a:p>
          <a:endParaRPr lang="en-US"/>
        </a:p>
      </dgm:t>
    </dgm:pt>
    <dgm:pt modelId="{AF5EC3D3-F48E-4611-876F-760726E85FE0}" type="sibTrans" cxnId="{717ADE3E-CB13-4A3F-939F-2247B53FE87E}">
      <dgm:prSet/>
      <dgm:spPr/>
      <dgm:t>
        <a:bodyPr/>
        <a:lstStyle/>
        <a:p>
          <a:endParaRPr lang="en-US"/>
        </a:p>
      </dgm:t>
    </dgm:pt>
    <dgm:pt modelId="{EDC7C2EC-BD68-4909-AE2B-3CA989D508E7}">
      <dgm:prSet custT="1"/>
      <dgm:spPr/>
      <dgm:t>
        <a:bodyPr/>
        <a:lstStyle/>
        <a:p>
          <a:r>
            <a:rPr lang="en-US" sz="1100" dirty="0">
              <a:solidFill>
                <a:schemeClr val="bg2"/>
              </a:solidFill>
              <a:latin typeface="Calibri" panose="020F0502020204030204" pitchFamily="34" charset="0"/>
              <a:cs typeface="Calibri" panose="020F0502020204030204" pitchFamily="34" charset="0"/>
            </a:rPr>
            <a:t>Technical assistance audits end</a:t>
          </a:r>
        </a:p>
      </dgm:t>
    </dgm:pt>
    <dgm:pt modelId="{E7DE5A58-F082-46EC-9ED8-778A4A2C13F0}" type="parTrans" cxnId="{3546C11A-9062-4329-B7B2-760A9CB6826E}">
      <dgm:prSet/>
      <dgm:spPr/>
      <dgm:t>
        <a:bodyPr/>
        <a:lstStyle/>
        <a:p>
          <a:endParaRPr lang="en-US"/>
        </a:p>
      </dgm:t>
    </dgm:pt>
    <dgm:pt modelId="{D2E30500-2EDD-453A-9CFA-468130C40700}" type="sibTrans" cxnId="{3546C11A-9062-4329-B7B2-760A9CB6826E}">
      <dgm:prSet/>
      <dgm:spPr/>
      <dgm:t>
        <a:bodyPr/>
        <a:lstStyle/>
        <a:p>
          <a:endParaRPr lang="en-US"/>
        </a:p>
      </dgm:t>
    </dgm:pt>
    <dgm:pt modelId="{54A2BC7E-1A60-430D-A46E-ECE24DAEDF44}">
      <dgm:prSet custT="1"/>
      <dgm:spPr/>
      <dgm:t>
        <a:bodyPr/>
        <a:lstStyle/>
        <a:p>
          <a:r>
            <a:rPr lang="en-US" sz="1100" dirty="0">
              <a:solidFill>
                <a:schemeClr val="bg2"/>
              </a:solidFill>
              <a:latin typeface="Calibri" panose="020F0502020204030204" pitchFamily="34" charset="0"/>
              <a:cs typeface="Calibri" panose="020F0502020204030204" pitchFamily="34" charset="0"/>
            </a:rPr>
            <a:t>Current FY accident reports sent to PED</a:t>
          </a:r>
        </a:p>
      </dgm:t>
    </dgm:pt>
    <dgm:pt modelId="{95EA3C90-3037-421A-9A71-0502708A2CC4}" type="parTrans" cxnId="{11457CA6-B68B-477C-B6F0-771B849DE63B}">
      <dgm:prSet/>
      <dgm:spPr/>
      <dgm:t>
        <a:bodyPr/>
        <a:lstStyle/>
        <a:p>
          <a:endParaRPr lang="en-US"/>
        </a:p>
      </dgm:t>
    </dgm:pt>
    <dgm:pt modelId="{44D62DEE-B647-4765-BB9D-FB15C8C5CA24}" type="sibTrans" cxnId="{11457CA6-B68B-477C-B6F0-771B849DE63B}">
      <dgm:prSet/>
      <dgm:spPr/>
      <dgm:t>
        <a:bodyPr/>
        <a:lstStyle/>
        <a:p>
          <a:endParaRPr lang="en-US"/>
        </a:p>
      </dgm:t>
    </dgm:pt>
    <dgm:pt modelId="{6EDD517F-D3E4-4F13-9F99-3DAC24D71E37}">
      <dgm:prSet custT="1"/>
      <dgm:spPr/>
      <dgm:t>
        <a:bodyPr/>
        <a:lstStyle/>
        <a:p>
          <a:r>
            <a:rPr lang="en-US" sz="1100" dirty="0">
              <a:solidFill>
                <a:schemeClr val="bg2"/>
              </a:solidFill>
              <a:latin typeface="Calibri" panose="020F0502020204030204" pitchFamily="34" charset="0"/>
              <a:cs typeface="Calibri" panose="020F0502020204030204" pitchFamily="34" charset="0"/>
            </a:rPr>
            <a:t>New SBDI &amp; examiner classes conducted</a:t>
          </a:r>
        </a:p>
      </dgm:t>
    </dgm:pt>
    <dgm:pt modelId="{88D7E6B4-BBD3-4788-B50C-433394F218C5}" type="parTrans" cxnId="{AF9A4B0B-87B3-4243-8638-3664CA516229}">
      <dgm:prSet/>
      <dgm:spPr/>
      <dgm:t>
        <a:bodyPr/>
        <a:lstStyle/>
        <a:p>
          <a:endParaRPr lang="en-US"/>
        </a:p>
      </dgm:t>
    </dgm:pt>
    <dgm:pt modelId="{C40AE2DB-82A9-4BE5-9392-5E12C778D786}" type="sibTrans" cxnId="{AF9A4B0B-87B3-4243-8638-3664CA516229}">
      <dgm:prSet/>
      <dgm:spPr/>
      <dgm:t>
        <a:bodyPr/>
        <a:lstStyle/>
        <a:p>
          <a:endParaRPr lang="en-US"/>
        </a:p>
      </dgm:t>
    </dgm:pt>
    <dgm:pt modelId="{FDC1E61E-A0EE-4CA8-A242-C898D7DBF309}" type="pres">
      <dgm:prSet presAssocID="{C2DCCEE8-E9E3-4D26-9A29-A32C3AB58500}" presName="Name0" presStyleCnt="0">
        <dgm:presLayoutVars>
          <dgm:dir/>
          <dgm:resizeHandles val="exact"/>
        </dgm:presLayoutVars>
      </dgm:prSet>
      <dgm:spPr/>
    </dgm:pt>
    <dgm:pt modelId="{030DBC40-5F73-490B-B5F0-D37C6A143B9D}" type="pres">
      <dgm:prSet presAssocID="{748EAB39-8470-4124-B021-A8344F7ADA49}" presName="node" presStyleLbl="node1" presStyleIdx="0" presStyleCnt="6">
        <dgm:presLayoutVars>
          <dgm:bulletEnabled val="1"/>
        </dgm:presLayoutVars>
      </dgm:prSet>
      <dgm:spPr/>
    </dgm:pt>
    <dgm:pt modelId="{B478CE7E-E436-4FBE-BE79-AEEBF5686A52}" type="pres">
      <dgm:prSet presAssocID="{76375F2A-F595-4DF1-99D3-CD0E91A1FCA5}" presName="sibTrans" presStyleLbl="sibTrans1D1" presStyleIdx="0" presStyleCnt="5"/>
      <dgm:spPr/>
    </dgm:pt>
    <dgm:pt modelId="{15204395-898E-4E8E-983B-85CAD371FD0B}" type="pres">
      <dgm:prSet presAssocID="{76375F2A-F595-4DF1-99D3-CD0E91A1FCA5}" presName="connectorText" presStyleLbl="sibTrans1D1" presStyleIdx="0" presStyleCnt="5"/>
      <dgm:spPr/>
    </dgm:pt>
    <dgm:pt modelId="{3F046975-05FD-4E20-BCC3-231B54D484BE}" type="pres">
      <dgm:prSet presAssocID="{98C51A34-2CDE-4AF5-86DF-B35072CE7BB7}" presName="node" presStyleLbl="node1" presStyleIdx="1" presStyleCnt="6">
        <dgm:presLayoutVars>
          <dgm:bulletEnabled val="1"/>
        </dgm:presLayoutVars>
      </dgm:prSet>
      <dgm:spPr/>
    </dgm:pt>
    <dgm:pt modelId="{E7956D9F-A9B1-4791-BFC4-D0A55DE72B18}" type="pres">
      <dgm:prSet presAssocID="{27876156-9FD9-4EF2-BE85-B74D20CC578D}" presName="sibTrans" presStyleLbl="sibTrans1D1" presStyleIdx="1" presStyleCnt="5"/>
      <dgm:spPr/>
    </dgm:pt>
    <dgm:pt modelId="{7517B4DC-BA58-4387-A064-CFEFC0B17F82}" type="pres">
      <dgm:prSet presAssocID="{27876156-9FD9-4EF2-BE85-B74D20CC578D}" presName="connectorText" presStyleLbl="sibTrans1D1" presStyleIdx="1" presStyleCnt="5"/>
      <dgm:spPr/>
    </dgm:pt>
    <dgm:pt modelId="{1BC22975-3B25-46AB-A2B7-445B1D2E2DBD}" type="pres">
      <dgm:prSet presAssocID="{26B09B51-DCAF-4A7F-8BD7-EDCB658A65B4}" presName="node" presStyleLbl="node1" presStyleIdx="2" presStyleCnt="6">
        <dgm:presLayoutVars>
          <dgm:bulletEnabled val="1"/>
        </dgm:presLayoutVars>
      </dgm:prSet>
      <dgm:spPr/>
    </dgm:pt>
    <dgm:pt modelId="{241268B7-6BF8-4803-9ED6-AC8CD9D20704}" type="pres">
      <dgm:prSet presAssocID="{63C66333-BC1A-43FA-82F7-88A044D56CC3}" presName="sibTrans" presStyleLbl="sibTrans1D1" presStyleIdx="2" presStyleCnt="5"/>
      <dgm:spPr/>
    </dgm:pt>
    <dgm:pt modelId="{EDCEFCCA-6EFB-4E13-8A7A-C991BFDB5574}" type="pres">
      <dgm:prSet presAssocID="{63C66333-BC1A-43FA-82F7-88A044D56CC3}" presName="connectorText" presStyleLbl="sibTrans1D1" presStyleIdx="2" presStyleCnt="5"/>
      <dgm:spPr/>
    </dgm:pt>
    <dgm:pt modelId="{17328472-9686-4AC0-9C13-0E6B960A3F03}" type="pres">
      <dgm:prSet presAssocID="{6FCECB61-D88B-4714-8948-16CA7207249D}" presName="node" presStyleLbl="node1" presStyleIdx="3" presStyleCnt="6">
        <dgm:presLayoutVars>
          <dgm:bulletEnabled val="1"/>
        </dgm:presLayoutVars>
      </dgm:prSet>
      <dgm:spPr/>
    </dgm:pt>
    <dgm:pt modelId="{411F5736-FE2D-4083-A00B-CC4F18F0FB2D}" type="pres">
      <dgm:prSet presAssocID="{ED5404FF-C7D1-460E-8EB9-BE17B17DB7A5}" presName="sibTrans" presStyleLbl="sibTrans1D1" presStyleIdx="3" presStyleCnt="5"/>
      <dgm:spPr/>
    </dgm:pt>
    <dgm:pt modelId="{DF72BD31-58D5-4200-935F-207265657FCC}" type="pres">
      <dgm:prSet presAssocID="{ED5404FF-C7D1-460E-8EB9-BE17B17DB7A5}" presName="connectorText" presStyleLbl="sibTrans1D1" presStyleIdx="3" presStyleCnt="5"/>
      <dgm:spPr/>
    </dgm:pt>
    <dgm:pt modelId="{5E922A21-E372-41FF-A09E-D81B7EACF064}" type="pres">
      <dgm:prSet presAssocID="{01DC88C7-7C46-47EE-B094-13CE537B6977}" presName="node" presStyleLbl="node1" presStyleIdx="4" presStyleCnt="6">
        <dgm:presLayoutVars>
          <dgm:bulletEnabled val="1"/>
        </dgm:presLayoutVars>
      </dgm:prSet>
      <dgm:spPr/>
    </dgm:pt>
    <dgm:pt modelId="{C2529E27-3687-47DD-AC95-02059D9414F6}" type="pres">
      <dgm:prSet presAssocID="{02187FFE-CCB1-46EF-8D21-6EC293CDCC96}" presName="sibTrans" presStyleLbl="sibTrans1D1" presStyleIdx="4" presStyleCnt="5"/>
      <dgm:spPr/>
    </dgm:pt>
    <dgm:pt modelId="{52BFC6F7-5FFA-4D63-A90B-09469E21C100}" type="pres">
      <dgm:prSet presAssocID="{02187FFE-CCB1-46EF-8D21-6EC293CDCC96}" presName="connectorText" presStyleLbl="sibTrans1D1" presStyleIdx="4" presStyleCnt="5"/>
      <dgm:spPr/>
    </dgm:pt>
    <dgm:pt modelId="{311EF41A-12F7-443E-9EC0-B8B3D6C86BFA}" type="pres">
      <dgm:prSet presAssocID="{6F5B499F-20F4-49AA-8E3B-0C17DBCFF5D5}" presName="node" presStyleLbl="node1" presStyleIdx="5" presStyleCnt="6">
        <dgm:presLayoutVars>
          <dgm:bulletEnabled val="1"/>
        </dgm:presLayoutVars>
      </dgm:prSet>
      <dgm:spPr/>
    </dgm:pt>
  </dgm:ptLst>
  <dgm:cxnLst>
    <dgm:cxn modelId="{0DAB5F00-65F6-4409-BEE9-A6AFC8712CB5}" type="presOf" srcId="{EDC7C2EC-BD68-4909-AE2B-3CA989D508E7}" destId="{17328472-9686-4AC0-9C13-0E6B960A3F03}" srcOrd="0" destOrd="3" presId="urn:microsoft.com/office/officeart/2005/8/layout/bProcess3"/>
    <dgm:cxn modelId="{58B0E303-50C1-4308-B4E5-A278A5C3C3C7}" type="presOf" srcId="{ED5404FF-C7D1-460E-8EB9-BE17B17DB7A5}" destId="{DF72BD31-58D5-4200-935F-207265657FCC}" srcOrd="1" destOrd="0" presId="urn:microsoft.com/office/officeart/2005/8/layout/bProcess3"/>
    <dgm:cxn modelId="{2ED5BB09-45A6-4F15-B26A-5A6EE234BE8A}" type="presOf" srcId="{6EDD517F-D3E4-4F13-9F99-3DAC24D71E37}" destId="{311EF41A-12F7-443E-9EC0-B8B3D6C86BFA}" srcOrd="0" destOrd="4" presId="urn:microsoft.com/office/officeart/2005/8/layout/bProcess3"/>
    <dgm:cxn modelId="{AF9A4B0B-87B3-4243-8638-3664CA516229}" srcId="{6F5B499F-20F4-49AA-8E3B-0C17DBCFF5D5}" destId="{6EDD517F-D3E4-4F13-9F99-3DAC24D71E37}" srcOrd="3" destOrd="0" parTransId="{88D7E6B4-BBD3-4788-B50C-433394F218C5}" sibTransId="{C40AE2DB-82A9-4BE5-9392-5E12C778D786}"/>
    <dgm:cxn modelId="{5B5DF40D-3E15-4162-9027-5FCD58A3538F}" type="presOf" srcId="{02187FFE-CCB1-46EF-8D21-6EC293CDCC96}" destId="{52BFC6F7-5FFA-4D63-A90B-09469E21C100}" srcOrd="1" destOrd="0" presId="urn:microsoft.com/office/officeart/2005/8/layout/bProcess3"/>
    <dgm:cxn modelId="{D993B011-1FD7-4336-8E94-9B8E4C4516AC}" type="presOf" srcId="{154A3F63-B104-4607-B346-9388E28C1739}" destId="{1BC22975-3B25-46AB-A2B7-445B1D2E2DBD}" srcOrd="0" destOrd="1" presId="urn:microsoft.com/office/officeart/2005/8/layout/bProcess3"/>
    <dgm:cxn modelId="{B821B911-40AE-405B-AE71-09CB79E1BAB9}" srcId="{C2DCCEE8-E9E3-4D26-9A29-A32C3AB58500}" destId="{26B09B51-DCAF-4A7F-8BD7-EDCB658A65B4}" srcOrd="2" destOrd="0" parTransId="{C98208B4-D11E-42B5-9230-75E0D160E55B}" sibTransId="{63C66333-BC1A-43FA-82F7-88A044D56CC3}"/>
    <dgm:cxn modelId="{C5C5E117-052D-4F77-ABFE-438E0F1ED160}" type="presOf" srcId="{63C66333-BC1A-43FA-82F7-88A044D56CC3}" destId="{EDCEFCCA-6EFB-4E13-8A7A-C991BFDB5574}" srcOrd="1" destOrd="0" presId="urn:microsoft.com/office/officeart/2005/8/layout/bProcess3"/>
    <dgm:cxn modelId="{9B48951A-71EA-41E0-AD94-87A2197D120D}" type="presOf" srcId="{ED5404FF-C7D1-460E-8EB9-BE17B17DB7A5}" destId="{411F5736-FE2D-4083-A00B-CC4F18F0FB2D}" srcOrd="0" destOrd="0" presId="urn:microsoft.com/office/officeart/2005/8/layout/bProcess3"/>
    <dgm:cxn modelId="{3546C11A-9062-4329-B7B2-760A9CB6826E}" srcId="{6FCECB61-D88B-4714-8948-16CA7207249D}" destId="{EDC7C2EC-BD68-4909-AE2B-3CA989D508E7}" srcOrd="2" destOrd="0" parTransId="{E7DE5A58-F082-46EC-9ED8-778A4A2C13F0}" sibTransId="{D2E30500-2EDD-453A-9CFA-468130C40700}"/>
    <dgm:cxn modelId="{C08F2C1B-E810-4CF6-9AD1-3FA7A74A138F}" srcId="{6F5B499F-20F4-49AA-8E3B-0C17DBCFF5D5}" destId="{96FF4A39-8AC9-4BBD-8A15-D8F52DD37CED}" srcOrd="1" destOrd="0" parTransId="{D55657E7-9BFB-4E64-967F-5E3A25896498}" sibTransId="{C0C20340-B044-4AFF-9BF1-40448BE68DDA}"/>
    <dgm:cxn modelId="{58FF6B1F-F4D1-40F7-BA11-4095531483AB}" srcId="{6FCECB61-D88B-4714-8948-16CA7207249D}" destId="{6E120794-804B-48F2-B0B7-AEE1EF0D5B70}" srcOrd="0" destOrd="0" parTransId="{B9D84D26-CB18-4E96-A344-D354B8F4FFD5}" sibTransId="{BCB27F6F-F4EE-4EF1-A654-CD3518B86DE6}"/>
    <dgm:cxn modelId="{4CEDF422-CD48-4E75-A419-1B7E018196F1}" type="presOf" srcId="{27876156-9FD9-4EF2-BE85-B74D20CC578D}" destId="{E7956D9F-A9B1-4791-BFC4-D0A55DE72B18}" srcOrd="0" destOrd="0" presId="urn:microsoft.com/office/officeart/2005/8/layout/bProcess3"/>
    <dgm:cxn modelId="{A197B733-72A4-4920-9533-840098C6E80A}" srcId="{6F5B499F-20F4-49AA-8E3B-0C17DBCFF5D5}" destId="{6C23FC6B-E0C9-40E9-9262-E045FD88AF48}" srcOrd="2" destOrd="0" parTransId="{C9B9C8FA-B213-46F2-AB91-38F80F971FBD}" sibTransId="{D807C587-23D7-49FD-92B7-A552523A7EEC}"/>
    <dgm:cxn modelId="{2C055D36-0069-4ABF-98C3-25E633B3FB5D}" srcId="{C2DCCEE8-E9E3-4D26-9A29-A32C3AB58500}" destId="{98C51A34-2CDE-4AF5-86DF-B35072CE7BB7}" srcOrd="1" destOrd="0" parTransId="{11778D56-507E-412D-972E-230ECEBFAC1C}" sibTransId="{27876156-9FD9-4EF2-BE85-B74D20CC578D}"/>
    <dgm:cxn modelId="{01E24F38-2770-47C5-A46B-B0B451FBC423}" type="presOf" srcId="{6E120794-804B-48F2-B0B7-AEE1EF0D5B70}" destId="{17328472-9686-4AC0-9C13-0E6B960A3F03}" srcOrd="0" destOrd="1" presId="urn:microsoft.com/office/officeart/2005/8/layout/bProcess3"/>
    <dgm:cxn modelId="{717ADE3E-CB13-4A3F-939F-2247B53FE87E}" srcId="{748EAB39-8470-4124-B021-A8344F7ADA49}" destId="{F4A0AC3E-3C23-472F-8274-10B1641823C3}" srcOrd="1" destOrd="0" parTransId="{D36A0053-23D6-4760-A056-837C271F4913}" sibTransId="{AF5EC3D3-F48E-4611-876F-760726E85FE0}"/>
    <dgm:cxn modelId="{CC7C1140-1361-43D8-9F2D-573AEF20926A}" type="presOf" srcId="{6F5B499F-20F4-49AA-8E3B-0C17DBCFF5D5}" destId="{311EF41A-12F7-443E-9EC0-B8B3D6C86BFA}" srcOrd="0" destOrd="0" presId="urn:microsoft.com/office/officeart/2005/8/layout/bProcess3"/>
    <dgm:cxn modelId="{024D6B5B-7628-478D-8692-685A76971BB7}" type="presOf" srcId="{8719A00A-ADB4-4677-B6E8-D7AFF925706E}" destId="{5E922A21-E372-41FF-A09E-D81B7EACF064}" srcOrd="0" destOrd="2" presId="urn:microsoft.com/office/officeart/2005/8/layout/bProcess3"/>
    <dgm:cxn modelId="{4F1D3C41-53B3-4333-A6BE-D6B5F870607F}" type="presOf" srcId="{96FF4A39-8AC9-4BBD-8A15-D8F52DD37CED}" destId="{311EF41A-12F7-443E-9EC0-B8B3D6C86BFA}" srcOrd="0" destOrd="2" presId="urn:microsoft.com/office/officeart/2005/8/layout/bProcess3"/>
    <dgm:cxn modelId="{CC2ED743-2621-473C-B8A4-31E84C5233C9}" srcId="{01DC88C7-7C46-47EE-B094-13CE537B6977}" destId="{8C122D48-4974-47F9-97BD-7DFA617E1AAB}" srcOrd="0" destOrd="0" parTransId="{5D17ABA0-00D6-4302-B5ED-80E2ABAB36A1}" sibTransId="{B4FE5811-1F19-42F2-B17F-C732F0CB5F2F}"/>
    <dgm:cxn modelId="{D61C916B-E8D6-4E48-874A-FB135357EE55}" srcId="{C2DCCEE8-E9E3-4D26-9A29-A32C3AB58500}" destId="{748EAB39-8470-4124-B021-A8344F7ADA49}" srcOrd="0" destOrd="0" parTransId="{1460F5C1-FA62-4CD6-971F-414E82A944E7}" sibTransId="{76375F2A-F595-4DF1-99D3-CD0E91A1FCA5}"/>
    <dgm:cxn modelId="{A271626F-1709-442E-B664-F6482FD500BD}" type="presOf" srcId="{E027E6EE-B84F-4581-B3AE-F85DAF3F670B}" destId="{311EF41A-12F7-443E-9EC0-B8B3D6C86BFA}" srcOrd="0" destOrd="1" presId="urn:microsoft.com/office/officeart/2005/8/layout/bProcess3"/>
    <dgm:cxn modelId="{27B1DD4F-4F09-42C1-A5D7-79B61FFE7BA1}" srcId="{6F5B499F-20F4-49AA-8E3B-0C17DBCFF5D5}" destId="{E027E6EE-B84F-4581-B3AE-F85DAF3F670B}" srcOrd="0" destOrd="0" parTransId="{08CD7226-7E3E-4F68-AD8D-EB1F3E801DBE}" sibTransId="{9C06CE98-515B-4CB7-BD51-28980A06BFD7}"/>
    <dgm:cxn modelId="{CC40EC70-1245-4A76-AFD1-68C36701E837}" type="presOf" srcId="{748EAB39-8470-4124-B021-A8344F7ADA49}" destId="{030DBC40-5F73-490B-B5F0-D37C6A143B9D}" srcOrd="0" destOrd="0" presId="urn:microsoft.com/office/officeart/2005/8/layout/bProcess3"/>
    <dgm:cxn modelId="{17193671-703A-49D2-9E48-F1DF2F4F098D}" type="presOf" srcId="{3B003BDE-494C-41EA-A7B9-3CF6034C8225}" destId="{3F046975-05FD-4E20-BCC3-231B54D484BE}" srcOrd="0" destOrd="1" presId="urn:microsoft.com/office/officeart/2005/8/layout/bProcess3"/>
    <dgm:cxn modelId="{E7562356-E6C6-4E9A-8286-A55AB4C0C70A}" srcId="{98C51A34-2CDE-4AF5-86DF-B35072CE7BB7}" destId="{3B003BDE-494C-41EA-A7B9-3CF6034C8225}" srcOrd="0" destOrd="0" parTransId="{9E383195-0C12-46BB-A151-E139AF07EC9F}" sibTransId="{E2865046-E78A-49AC-AAFD-20709D058854}"/>
    <dgm:cxn modelId="{C2E85A57-9F62-452D-BDB5-22282EA48F36}" type="presOf" srcId="{6C23FC6B-E0C9-40E9-9262-E045FD88AF48}" destId="{311EF41A-12F7-443E-9EC0-B8B3D6C86BFA}" srcOrd="0" destOrd="3" presId="urn:microsoft.com/office/officeart/2005/8/layout/bProcess3"/>
    <dgm:cxn modelId="{A8070478-1DD6-44BC-ADA6-A4EDE5C475F1}" srcId="{01DC88C7-7C46-47EE-B094-13CE537B6977}" destId="{8719A00A-ADB4-4677-B6E8-D7AFF925706E}" srcOrd="1" destOrd="0" parTransId="{31718B5F-924E-4263-8D40-2202D7BC189E}" sibTransId="{131C7A68-083B-41CB-B2EE-5C18AAD6C4C0}"/>
    <dgm:cxn modelId="{7F2D3A79-2F11-494F-BEF1-AE14B6EC4976}" type="presOf" srcId="{54A2BC7E-1A60-430D-A46E-ECE24DAEDF44}" destId="{5E922A21-E372-41FF-A09E-D81B7EACF064}" srcOrd="0" destOrd="3" presId="urn:microsoft.com/office/officeart/2005/8/layout/bProcess3"/>
    <dgm:cxn modelId="{845E7A5A-D21B-43E5-9F3B-C7FCF5700AC0}" type="presOf" srcId="{76375F2A-F595-4DF1-99D3-CD0E91A1FCA5}" destId="{15204395-898E-4E8E-983B-85CAD371FD0B}" srcOrd="1" destOrd="0" presId="urn:microsoft.com/office/officeart/2005/8/layout/bProcess3"/>
    <dgm:cxn modelId="{5B6FF15A-D207-42D2-8C2D-139D8CB333E7}" type="presOf" srcId="{71AF4F12-B706-47D5-A85A-63C947E62286}" destId="{17328472-9686-4AC0-9C13-0E6B960A3F03}" srcOrd="0" destOrd="2" presId="urn:microsoft.com/office/officeart/2005/8/layout/bProcess3"/>
    <dgm:cxn modelId="{9194A586-5D1F-4826-ABAE-FE3EAEF7C5CB}" type="presOf" srcId="{76375F2A-F595-4DF1-99D3-CD0E91A1FCA5}" destId="{B478CE7E-E436-4FBE-BE79-AEEBF5686A52}" srcOrd="0" destOrd="0" presId="urn:microsoft.com/office/officeart/2005/8/layout/bProcess3"/>
    <dgm:cxn modelId="{FFF7C68E-801B-46CF-840E-2E52DD8CADBF}" type="presOf" srcId="{98C51A34-2CDE-4AF5-86DF-B35072CE7BB7}" destId="{3F046975-05FD-4E20-BCC3-231B54D484BE}" srcOrd="0" destOrd="0" presId="urn:microsoft.com/office/officeart/2005/8/layout/bProcess3"/>
    <dgm:cxn modelId="{CBC1D48F-74BD-42A3-9CF1-F07D1A8BD2B7}" type="presOf" srcId="{7ECB6505-2C65-488A-8088-6A8243884BF5}" destId="{030DBC40-5F73-490B-B5F0-D37C6A143B9D}" srcOrd="0" destOrd="1" presId="urn:microsoft.com/office/officeart/2005/8/layout/bProcess3"/>
    <dgm:cxn modelId="{640FCD98-F72B-4D60-9418-90CF3B66D134}" type="presOf" srcId="{02187FFE-CCB1-46EF-8D21-6EC293CDCC96}" destId="{C2529E27-3687-47DD-AC95-02059D9414F6}" srcOrd="0" destOrd="0" presId="urn:microsoft.com/office/officeart/2005/8/layout/bProcess3"/>
    <dgm:cxn modelId="{11457CA6-B68B-477C-B6F0-771B849DE63B}" srcId="{01DC88C7-7C46-47EE-B094-13CE537B6977}" destId="{54A2BC7E-1A60-430D-A46E-ECE24DAEDF44}" srcOrd="2" destOrd="0" parTransId="{95EA3C90-3037-421A-9A71-0502708A2CC4}" sibTransId="{44D62DEE-B647-4765-BB9D-FB15C8C5CA24}"/>
    <dgm:cxn modelId="{2CC7ACA6-2B6D-4138-9572-DC1163214D37}" type="presOf" srcId="{F4A0AC3E-3C23-472F-8274-10B1641823C3}" destId="{030DBC40-5F73-490B-B5F0-D37C6A143B9D}" srcOrd="0" destOrd="2" presId="urn:microsoft.com/office/officeart/2005/8/layout/bProcess3"/>
    <dgm:cxn modelId="{704447A7-2F53-404D-AAF7-48CCA7BAAC23}" srcId="{C2DCCEE8-E9E3-4D26-9A29-A32C3AB58500}" destId="{01DC88C7-7C46-47EE-B094-13CE537B6977}" srcOrd="4" destOrd="0" parTransId="{850EDDB6-A4E4-4631-80BA-30C2A64B8EC5}" sibTransId="{02187FFE-CCB1-46EF-8D21-6EC293CDCC96}"/>
    <dgm:cxn modelId="{CD2AC5AB-B422-43B5-B153-59333714C79A}" type="presOf" srcId="{27876156-9FD9-4EF2-BE85-B74D20CC578D}" destId="{7517B4DC-BA58-4387-A064-CFEFC0B17F82}" srcOrd="1" destOrd="0" presId="urn:microsoft.com/office/officeart/2005/8/layout/bProcess3"/>
    <dgm:cxn modelId="{7BEE94AD-B70A-452F-B167-553DF670F832}" type="presOf" srcId="{01DC88C7-7C46-47EE-B094-13CE537B6977}" destId="{5E922A21-E372-41FF-A09E-D81B7EACF064}" srcOrd="0" destOrd="0" presId="urn:microsoft.com/office/officeart/2005/8/layout/bProcess3"/>
    <dgm:cxn modelId="{BC456FB2-8937-485A-964A-826D375D0FAC}" srcId="{6FCECB61-D88B-4714-8948-16CA7207249D}" destId="{71AF4F12-B706-47D5-A85A-63C947E62286}" srcOrd="1" destOrd="0" parTransId="{7E78D03E-498C-43FF-9FE1-0B3219E87B58}" sibTransId="{1F02149A-FD71-463F-87AB-635F640542CE}"/>
    <dgm:cxn modelId="{99C755BA-F1D7-434D-8142-9160A4AD5C09}" type="presOf" srcId="{63C66333-BC1A-43FA-82F7-88A044D56CC3}" destId="{241268B7-6BF8-4803-9ED6-AC8CD9D20704}" srcOrd="0" destOrd="0" presId="urn:microsoft.com/office/officeart/2005/8/layout/bProcess3"/>
    <dgm:cxn modelId="{D06470BC-2935-4600-B2F2-A25125CA26F7}" srcId="{C2DCCEE8-E9E3-4D26-9A29-A32C3AB58500}" destId="{6F5B499F-20F4-49AA-8E3B-0C17DBCFF5D5}" srcOrd="5" destOrd="0" parTransId="{930DE468-0096-4891-B226-2B97F82B7C85}" sibTransId="{C09D9C9F-860F-450C-9607-09CF4E4E1BA5}"/>
    <dgm:cxn modelId="{A39E04C3-0CF2-483A-BF42-5CCCCE2407DE}" srcId="{C2DCCEE8-E9E3-4D26-9A29-A32C3AB58500}" destId="{6FCECB61-D88B-4714-8948-16CA7207249D}" srcOrd="3" destOrd="0" parTransId="{EADD1ECB-518A-4A72-A3C2-9048010FAF81}" sibTransId="{ED5404FF-C7D1-460E-8EB9-BE17B17DB7A5}"/>
    <dgm:cxn modelId="{8FBB5DC5-2667-4F09-9BC6-510FB3853CF4}" type="presOf" srcId="{8C122D48-4974-47F9-97BD-7DFA617E1AAB}" destId="{5E922A21-E372-41FF-A09E-D81B7EACF064}" srcOrd="0" destOrd="1" presId="urn:microsoft.com/office/officeart/2005/8/layout/bProcess3"/>
    <dgm:cxn modelId="{D2667AD1-D6AA-47F5-AAAE-8D4BF02314A5}" type="presOf" srcId="{6FCECB61-D88B-4714-8948-16CA7207249D}" destId="{17328472-9686-4AC0-9C13-0E6B960A3F03}" srcOrd="0" destOrd="0" presId="urn:microsoft.com/office/officeart/2005/8/layout/bProcess3"/>
    <dgm:cxn modelId="{8FA11DDB-B51A-484E-AD36-08D51E0F2520}" type="presOf" srcId="{C2DCCEE8-E9E3-4D26-9A29-A32C3AB58500}" destId="{FDC1E61E-A0EE-4CA8-A242-C898D7DBF309}" srcOrd="0" destOrd="0" presId="urn:microsoft.com/office/officeart/2005/8/layout/bProcess3"/>
    <dgm:cxn modelId="{51C1A7E0-C26F-4722-BE7A-02B4D6684F2C}" type="presOf" srcId="{26B09B51-DCAF-4A7F-8BD7-EDCB658A65B4}" destId="{1BC22975-3B25-46AB-A2B7-445B1D2E2DBD}" srcOrd="0" destOrd="0" presId="urn:microsoft.com/office/officeart/2005/8/layout/bProcess3"/>
    <dgm:cxn modelId="{6F5E93EB-CE87-4CEA-83AC-ECBF3F756829}" srcId="{748EAB39-8470-4124-B021-A8344F7ADA49}" destId="{7ECB6505-2C65-488A-8088-6A8243884BF5}" srcOrd="0" destOrd="0" parTransId="{A35EA96C-6242-4CCA-8F59-F1B3ACAFD08C}" sibTransId="{9B4AA18B-1042-44E0-ACE8-09A2A5232990}"/>
    <dgm:cxn modelId="{A8CB3BFE-021E-424A-940A-CF839E643DE7}" srcId="{26B09B51-DCAF-4A7F-8BD7-EDCB658A65B4}" destId="{154A3F63-B104-4607-B346-9388E28C1739}" srcOrd="0" destOrd="0" parTransId="{A5A8E578-8C0C-48DD-963E-E0D59DE069CF}" sibTransId="{F5C09041-F19E-49BF-A229-C0279DF96D22}"/>
    <dgm:cxn modelId="{044E9283-5BB9-4633-A44A-8E18B178C007}" type="presParOf" srcId="{FDC1E61E-A0EE-4CA8-A242-C898D7DBF309}" destId="{030DBC40-5F73-490B-B5F0-D37C6A143B9D}" srcOrd="0" destOrd="0" presId="urn:microsoft.com/office/officeart/2005/8/layout/bProcess3"/>
    <dgm:cxn modelId="{2204459C-23A7-4424-A20D-FC289C52511F}" type="presParOf" srcId="{FDC1E61E-A0EE-4CA8-A242-C898D7DBF309}" destId="{B478CE7E-E436-4FBE-BE79-AEEBF5686A52}" srcOrd="1" destOrd="0" presId="urn:microsoft.com/office/officeart/2005/8/layout/bProcess3"/>
    <dgm:cxn modelId="{4C770BAA-1B32-4F6C-A83F-4B2D9D698451}" type="presParOf" srcId="{B478CE7E-E436-4FBE-BE79-AEEBF5686A52}" destId="{15204395-898E-4E8E-983B-85CAD371FD0B}" srcOrd="0" destOrd="0" presId="urn:microsoft.com/office/officeart/2005/8/layout/bProcess3"/>
    <dgm:cxn modelId="{59D77E6C-0A11-4C4D-920A-36DB728E927A}" type="presParOf" srcId="{FDC1E61E-A0EE-4CA8-A242-C898D7DBF309}" destId="{3F046975-05FD-4E20-BCC3-231B54D484BE}" srcOrd="2" destOrd="0" presId="urn:microsoft.com/office/officeart/2005/8/layout/bProcess3"/>
    <dgm:cxn modelId="{1394C9CD-AEA0-4E86-81BA-13D895097467}" type="presParOf" srcId="{FDC1E61E-A0EE-4CA8-A242-C898D7DBF309}" destId="{E7956D9F-A9B1-4791-BFC4-D0A55DE72B18}" srcOrd="3" destOrd="0" presId="urn:microsoft.com/office/officeart/2005/8/layout/bProcess3"/>
    <dgm:cxn modelId="{D50AC50E-16A0-4D71-96C1-36AC197D9DFC}" type="presParOf" srcId="{E7956D9F-A9B1-4791-BFC4-D0A55DE72B18}" destId="{7517B4DC-BA58-4387-A064-CFEFC0B17F82}" srcOrd="0" destOrd="0" presId="urn:microsoft.com/office/officeart/2005/8/layout/bProcess3"/>
    <dgm:cxn modelId="{4BFE9F5A-1955-4AA8-AE77-44C031E49E21}" type="presParOf" srcId="{FDC1E61E-A0EE-4CA8-A242-C898D7DBF309}" destId="{1BC22975-3B25-46AB-A2B7-445B1D2E2DBD}" srcOrd="4" destOrd="0" presId="urn:microsoft.com/office/officeart/2005/8/layout/bProcess3"/>
    <dgm:cxn modelId="{237C6918-0E61-428F-B841-18E9E8648383}" type="presParOf" srcId="{FDC1E61E-A0EE-4CA8-A242-C898D7DBF309}" destId="{241268B7-6BF8-4803-9ED6-AC8CD9D20704}" srcOrd="5" destOrd="0" presId="urn:microsoft.com/office/officeart/2005/8/layout/bProcess3"/>
    <dgm:cxn modelId="{F21A1B3F-FC55-4D4B-B418-2E5538188C88}" type="presParOf" srcId="{241268B7-6BF8-4803-9ED6-AC8CD9D20704}" destId="{EDCEFCCA-6EFB-4E13-8A7A-C991BFDB5574}" srcOrd="0" destOrd="0" presId="urn:microsoft.com/office/officeart/2005/8/layout/bProcess3"/>
    <dgm:cxn modelId="{11726DEB-B9F2-4593-B962-3D4CF3F61F49}" type="presParOf" srcId="{FDC1E61E-A0EE-4CA8-A242-C898D7DBF309}" destId="{17328472-9686-4AC0-9C13-0E6B960A3F03}" srcOrd="6" destOrd="0" presId="urn:microsoft.com/office/officeart/2005/8/layout/bProcess3"/>
    <dgm:cxn modelId="{E092244A-94C8-49E3-8B81-75A7743E8D47}" type="presParOf" srcId="{FDC1E61E-A0EE-4CA8-A242-C898D7DBF309}" destId="{411F5736-FE2D-4083-A00B-CC4F18F0FB2D}" srcOrd="7" destOrd="0" presId="urn:microsoft.com/office/officeart/2005/8/layout/bProcess3"/>
    <dgm:cxn modelId="{B096466E-E24B-47D4-AB04-1E7518BEC26C}" type="presParOf" srcId="{411F5736-FE2D-4083-A00B-CC4F18F0FB2D}" destId="{DF72BD31-58D5-4200-935F-207265657FCC}" srcOrd="0" destOrd="0" presId="urn:microsoft.com/office/officeart/2005/8/layout/bProcess3"/>
    <dgm:cxn modelId="{36EE838C-0F4C-4729-9222-602190729339}" type="presParOf" srcId="{FDC1E61E-A0EE-4CA8-A242-C898D7DBF309}" destId="{5E922A21-E372-41FF-A09E-D81B7EACF064}" srcOrd="8" destOrd="0" presId="urn:microsoft.com/office/officeart/2005/8/layout/bProcess3"/>
    <dgm:cxn modelId="{8F2D1CB6-7EB1-416E-AD31-3ACCA3AA25B0}" type="presParOf" srcId="{FDC1E61E-A0EE-4CA8-A242-C898D7DBF309}" destId="{C2529E27-3687-47DD-AC95-02059D9414F6}" srcOrd="9" destOrd="0" presId="urn:microsoft.com/office/officeart/2005/8/layout/bProcess3"/>
    <dgm:cxn modelId="{48AE3EAE-F585-4B11-B04D-D335A36D20F0}" type="presParOf" srcId="{C2529E27-3687-47DD-AC95-02059D9414F6}" destId="{52BFC6F7-5FFA-4D63-A90B-09469E21C100}" srcOrd="0" destOrd="0" presId="urn:microsoft.com/office/officeart/2005/8/layout/bProcess3"/>
    <dgm:cxn modelId="{F5FAFF43-0E8D-4B3A-B7C0-83DDD78C9CE3}" type="presParOf" srcId="{FDC1E61E-A0EE-4CA8-A242-C898D7DBF309}" destId="{311EF41A-12F7-443E-9EC0-B8B3D6C86BFA}" srcOrd="10"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8259AF-05AD-4ABB-AEDA-118C6CD7DDB4}">
      <dsp:nvSpPr>
        <dsp:cNvPr id="0" name=""/>
        <dsp:cNvSpPr/>
      </dsp:nvSpPr>
      <dsp:spPr>
        <a:xfrm>
          <a:off x="3040792" y="870618"/>
          <a:ext cx="667342" cy="91440"/>
        </a:xfrm>
        <a:custGeom>
          <a:avLst/>
          <a:gdLst/>
          <a:ahLst/>
          <a:cxnLst/>
          <a:rect l="0" t="0" r="0" b="0"/>
          <a:pathLst>
            <a:path>
              <a:moveTo>
                <a:pt x="0" y="45720"/>
              </a:moveTo>
              <a:lnTo>
                <a:pt x="667342"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rgbClr val="3A3D4B"/>
            </a:solidFill>
            <a:latin typeface="Calibri" panose="020F0502020204030204" pitchFamily="34" charset="0"/>
            <a:cs typeface="Calibri" panose="020F0502020204030204" pitchFamily="34" charset="0"/>
          </a:endParaRPr>
        </a:p>
      </dsp:txBody>
      <dsp:txXfrm>
        <a:off x="3357014" y="912848"/>
        <a:ext cx="34897" cy="6979"/>
      </dsp:txXfrm>
    </dsp:sp>
    <dsp:sp modelId="{3BAA32B3-E4E7-4C89-864D-17F054F31D96}">
      <dsp:nvSpPr>
        <dsp:cNvPr id="0" name=""/>
        <dsp:cNvSpPr/>
      </dsp:nvSpPr>
      <dsp:spPr>
        <a:xfrm>
          <a:off x="8061" y="5979"/>
          <a:ext cx="3034531" cy="1820718"/>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3A3D4B"/>
              </a:solidFill>
              <a:latin typeface="Calibri" panose="020F0502020204030204" pitchFamily="34" charset="0"/>
              <a:cs typeface="Calibri" panose="020F0502020204030204" pitchFamily="34" charset="0"/>
            </a:rPr>
            <a:t>School Transportation Bureau sends bus replacement approval letter(s) to district.</a:t>
          </a:r>
        </a:p>
      </dsp:txBody>
      <dsp:txXfrm>
        <a:off x="8061" y="5979"/>
        <a:ext cx="3034531" cy="1820718"/>
      </dsp:txXfrm>
    </dsp:sp>
    <dsp:sp modelId="{5E9A2032-9CEC-4077-8C4E-442894F4DA03}">
      <dsp:nvSpPr>
        <dsp:cNvPr id="0" name=""/>
        <dsp:cNvSpPr/>
      </dsp:nvSpPr>
      <dsp:spPr>
        <a:xfrm>
          <a:off x="6773265" y="870618"/>
          <a:ext cx="667342" cy="91440"/>
        </a:xfrm>
        <a:custGeom>
          <a:avLst/>
          <a:gdLst/>
          <a:ahLst/>
          <a:cxnLst/>
          <a:rect l="0" t="0" r="0" b="0"/>
          <a:pathLst>
            <a:path>
              <a:moveTo>
                <a:pt x="0" y="45720"/>
              </a:moveTo>
              <a:lnTo>
                <a:pt x="667342"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rgbClr val="3A3D4B"/>
            </a:solidFill>
            <a:latin typeface="Calibri" panose="020F0502020204030204" pitchFamily="34" charset="0"/>
            <a:cs typeface="Calibri" panose="020F0502020204030204" pitchFamily="34" charset="0"/>
          </a:endParaRPr>
        </a:p>
      </dsp:txBody>
      <dsp:txXfrm>
        <a:off x="7089488" y="912848"/>
        <a:ext cx="34897" cy="6979"/>
      </dsp:txXfrm>
    </dsp:sp>
    <dsp:sp modelId="{F27947B8-1DF3-4486-97E2-8BB913FBC5D3}">
      <dsp:nvSpPr>
        <dsp:cNvPr id="0" name=""/>
        <dsp:cNvSpPr/>
      </dsp:nvSpPr>
      <dsp:spPr>
        <a:xfrm>
          <a:off x="3740534" y="1937"/>
          <a:ext cx="3034531" cy="1828802"/>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3A3D4B"/>
              </a:solidFill>
              <a:latin typeface="Calibri" panose="020F0502020204030204" pitchFamily="34" charset="0"/>
              <a:cs typeface="Calibri" panose="020F0502020204030204" pitchFamily="34" charset="0"/>
            </a:rPr>
            <a:t>District will obtain quote(s) from approved vendors; district will send quote for approval; quote will be approved &amp; grant agreement will be completed with approved amount.</a:t>
          </a:r>
        </a:p>
      </dsp:txBody>
      <dsp:txXfrm>
        <a:off x="3740534" y="1937"/>
        <a:ext cx="3034531" cy="1828802"/>
      </dsp:txXfrm>
    </dsp:sp>
    <dsp:sp modelId="{3C1BC178-FC8E-462F-B160-177C5FDCFAF3}">
      <dsp:nvSpPr>
        <dsp:cNvPr id="0" name=""/>
        <dsp:cNvSpPr/>
      </dsp:nvSpPr>
      <dsp:spPr>
        <a:xfrm>
          <a:off x="1525326" y="1824897"/>
          <a:ext cx="7464946" cy="671384"/>
        </a:xfrm>
        <a:custGeom>
          <a:avLst/>
          <a:gdLst/>
          <a:ahLst/>
          <a:cxnLst/>
          <a:rect l="0" t="0" r="0" b="0"/>
          <a:pathLst>
            <a:path>
              <a:moveTo>
                <a:pt x="7464946" y="0"/>
              </a:moveTo>
              <a:lnTo>
                <a:pt x="7464946" y="352792"/>
              </a:lnTo>
              <a:lnTo>
                <a:pt x="0" y="352792"/>
              </a:lnTo>
              <a:lnTo>
                <a:pt x="0" y="671384"/>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rgbClr val="3A3D4B"/>
            </a:solidFill>
            <a:latin typeface="Calibri" panose="020F0502020204030204" pitchFamily="34" charset="0"/>
            <a:cs typeface="Calibri" panose="020F0502020204030204" pitchFamily="34" charset="0"/>
          </a:endParaRPr>
        </a:p>
      </dsp:txBody>
      <dsp:txXfrm>
        <a:off x="5070352" y="2157100"/>
        <a:ext cx="374894" cy="6979"/>
      </dsp:txXfrm>
    </dsp:sp>
    <dsp:sp modelId="{AD94506E-1B58-4B63-A822-8DC504755ABC}">
      <dsp:nvSpPr>
        <dsp:cNvPr id="0" name=""/>
        <dsp:cNvSpPr/>
      </dsp:nvSpPr>
      <dsp:spPr>
        <a:xfrm>
          <a:off x="7473007" y="5979"/>
          <a:ext cx="3034531" cy="1820718"/>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3A3D4B"/>
              </a:solidFill>
              <a:latin typeface="Calibri" panose="020F0502020204030204" pitchFamily="34" charset="0"/>
              <a:cs typeface="Calibri" panose="020F0502020204030204" pitchFamily="34" charset="0"/>
            </a:rPr>
            <a:t>Once grant agreement is fully executed, a BAR needs to be submitted in OBMS.</a:t>
          </a:r>
        </a:p>
        <a:p>
          <a:pPr marL="0" lvl="0" indent="0" algn="ctr" defTabSz="711200">
            <a:lnSpc>
              <a:spcPct val="90000"/>
            </a:lnSpc>
            <a:spcBef>
              <a:spcPct val="0"/>
            </a:spcBef>
            <a:spcAft>
              <a:spcPct val="35000"/>
            </a:spcAft>
            <a:buNone/>
          </a:pPr>
          <a:r>
            <a:rPr lang="en-US" sz="1600" kern="1200" dirty="0">
              <a:solidFill>
                <a:srgbClr val="3A3D4B"/>
              </a:solidFill>
              <a:latin typeface="Calibri" panose="020F0502020204030204" pitchFamily="34" charset="0"/>
              <a:cs typeface="Calibri" panose="020F0502020204030204" pitchFamily="34" charset="0"/>
            </a:rPr>
            <a:t>Fund 27178; Revenue 43202; Expenditure 57312.</a:t>
          </a:r>
        </a:p>
      </dsp:txBody>
      <dsp:txXfrm>
        <a:off x="7473007" y="5979"/>
        <a:ext cx="3034531" cy="1820718"/>
      </dsp:txXfrm>
    </dsp:sp>
    <dsp:sp modelId="{1C933EB8-D0A2-4E5C-93CA-667E0AE96A1B}">
      <dsp:nvSpPr>
        <dsp:cNvPr id="0" name=""/>
        <dsp:cNvSpPr/>
      </dsp:nvSpPr>
      <dsp:spPr>
        <a:xfrm>
          <a:off x="3040792" y="3393321"/>
          <a:ext cx="667342" cy="91440"/>
        </a:xfrm>
        <a:custGeom>
          <a:avLst/>
          <a:gdLst/>
          <a:ahLst/>
          <a:cxnLst/>
          <a:rect l="0" t="0" r="0" b="0"/>
          <a:pathLst>
            <a:path>
              <a:moveTo>
                <a:pt x="0" y="45720"/>
              </a:moveTo>
              <a:lnTo>
                <a:pt x="667342"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rgbClr val="3A3D4B"/>
            </a:solidFill>
            <a:latin typeface="Calibri" panose="020F0502020204030204" pitchFamily="34" charset="0"/>
            <a:cs typeface="Calibri" panose="020F0502020204030204" pitchFamily="34" charset="0"/>
          </a:endParaRPr>
        </a:p>
      </dsp:txBody>
      <dsp:txXfrm>
        <a:off x="3357014" y="3435551"/>
        <a:ext cx="34897" cy="6979"/>
      </dsp:txXfrm>
    </dsp:sp>
    <dsp:sp modelId="{CCD635F5-BF7A-4C1F-BB9E-FA9A2C836A08}">
      <dsp:nvSpPr>
        <dsp:cNvPr id="0" name=""/>
        <dsp:cNvSpPr/>
      </dsp:nvSpPr>
      <dsp:spPr>
        <a:xfrm>
          <a:off x="8061" y="2528682"/>
          <a:ext cx="3034531" cy="1820718"/>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3A3D4B"/>
              </a:solidFill>
              <a:latin typeface="Calibri" panose="020F0502020204030204" pitchFamily="34" charset="0"/>
              <a:cs typeface="Calibri" panose="020F0502020204030204" pitchFamily="34" charset="0"/>
            </a:rPr>
            <a:t>District will order new bus after BAR is approved and purchase bus when delivered from vendor.</a:t>
          </a:r>
        </a:p>
      </dsp:txBody>
      <dsp:txXfrm>
        <a:off x="8061" y="2528682"/>
        <a:ext cx="3034531" cy="1820718"/>
      </dsp:txXfrm>
    </dsp:sp>
    <dsp:sp modelId="{DDAFCF84-2EF3-4B89-A665-0E090A887AA2}">
      <dsp:nvSpPr>
        <dsp:cNvPr id="0" name=""/>
        <dsp:cNvSpPr/>
      </dsp:nvSpPr>
      <dsp:spPr>
        <a:xfrm>
          <a:off x="6773265" y="3393321"/>
          <a:ext cx="667342" cy="91440"/>
        </a:xfrm>
        <a:custGeom>
          <a:avLst/>
          <a:gdLst/>
          <a:ahLst/>
          <a:cxnLst/>
          <a:rect l="0" t="0" r="0" b="0"/>
          <a:pathLst>
            <a:path>
              <a:moveTo>
                <a:pt x="0" y="45720"/>
              </a:moveTo>
              <a:lnTo>
                <a:pt x="667342"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rgbClr val="3A3D4B"/>
            </a:solidFill>
            <a:latin typeface="Calibri" panose="020F0502020204030204" pitchFamily="34" charset="0"/>
            <a:cs typeface="Calibri" panose="020F0502020204030204" pitchFamily="34" charset="0"/>
          </a:endParaRPr>
        </a:p>
      </dsp:txBody>
      <dsp:txXfrm>
        <a:off x="7089488" y="3435551"/>
        <a:ext cx="34897" cy="6979"/>
      </dsp:txXfrm>
    </dsp:sp>
    <dsp:sp modelId="{7B6F3A52-2D8C-490A-AE58-8FBD1565AB44}">
      <dsp:nvSpPr>
        <dsp:cNvPr id="0" name=""/>
        <dsp:cNvSpPr/>
      </dsp:nvSpPr>
      <dsp:spPr>
        <a:xfrm>
          <a:off x="3740534" y="2528682"/>
          <a:ext cx="3034531" cy="1820718"/>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3A3D4B"/>
              </a:solidFill>
              <a:latin typeface="Calibri" panose="020F0502020204030204" pitchFamily="34" charset="0"/>
              <a:cs typeface="Calibri" panose="020F0502020204030204" pitchFamily="34" charset="0"/>
            </a:rPr>
            <a:t>District will submit RfR in OBMS when the bus is received; bus must be titled &amp; registered with MVD.</a:t>
          </a:r>
        </a:p>
        <a:p>
          <a:pPr marL="0" lvl="0" indent="0" algn="ctr" defTabSz="711200">
            <a:lnSpc>
              <a:spcPct val="90000"/>
            </a:lnSpc>
            <a:spcBef>
              <a:spcPct val="0"/>
            </a:spcBef>
            <a:spcAft>
              <a:spcPct val="35000"/>
            </a:spcAft>
            <a:buNone/>
          </a:pPr>
          <a:r>
            <a:rPr lang="en-US" sz="1600" kern="1200" dirty="0">
              <a:solidFill>
                <a:srgbClr val="3A3D4B"/>
              </a:solidFill>
              <a:latin typeface="Calibri" panose="020F0502020204030204" pitchFamily="34" charset="0"/>
              <a:cs typeface="Calibri" panose="020F0502020204030204" pitchFamily="34" charset="0"/>
            </a:rPr>
            <a:t>Do not submit RfR if bus has not been titled &amp; registered.</a:t>
          </a:r>
        </a:p>
      </dsp:txBody>
      <dsp:txXfrm>
        <a:off x="3740534" y="2528682"/>
        <a:ext cx="3034531" cy="1820718"/>
      </dsp:txXfrm>
    </dsp:sp>
    <dsp:sp modelId="{DAD41B3D-D6AC-47F5-B6C1-803865B41E3D}">
      <dsp:nvSpPr>
        <dsp:cNvPr id="0" name=""/>
        <dsp:cNvSpPr/>
      </dsp:nvSpPr>
      <dsp:spPr>
        <a:xfrm>
          <a:off x="7473007" y="2528682"/>
          <a:ext cx="3034531" cy="1820718"/>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3A3D4B"/>
              </a:solidFill>
              <a:latin typeface="Calibri" panose="020F0502020204030204" pitchFamily="34" charset="0"/>
              <a:cs typeface="Calibri" panose="020F0502020204030204" pitchFamily="34" charset="0"/>
            </a:rPr>
            <a:t>School Transportation Bureau will review and approve the RfR. Fiscal Grants Management further approves the RfR and processes the reimbursement.</a:t>
          </a:r>
        </a:p>
      </dsp:txBody>
      <dsp:txXfrm>
        <a:off x="7473007" y="2528682"/>
        <a:ext cx="3034531" cy="18207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8259AF-05AD-4ABB-AEDA-118C6CD7DDB4}">
      <dsp:nvSpPr>
        <dsp:cNvPr id="0" name=""/>
        <dsp:cNvSpPr/>
      </dsp:nvSpPr>
      <dsp:spPr>
        <a:xfrm>
          <a:off x="3040792" y="870618"/>
          <a:ext cx="667342" cy="91440"/>
        </a:xfrm>
        <a:custGeom>
          <a:avLst/>
          <a:gdLst/>
          <a:ahLst/>
          <a:cxnLst/>
          <a:rect l="0" t="0" r="0" b="0"/>
          <a:pathLst>
            <a:path>
              <a:moveTo>
                <a:pt x="0" y="45720"/>
              </a:moveTo>
              <a:lnTo>
                <a:pt x="667342"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latin typeface="Calibri" panose="020F0502020204030204" pitchFamily="34" charset="0"/>
            <a:cs typeface="Calibri" panose="020F0502020204030204" pitchFamily="34" charset="0"/>
          </a:endParaRPr>
        </a:p>
      </dsp:txBody>
      <dsp:txXfrm>
        <a:off x="3357014" y="912848"/>
        <a:ext cx="34897" cy="6979"/>
      </dsp:txXfrm>
    </dsp:sp>
    <dsp:sp modelId="{3BAA32B3-E4E7-4C89-864D-17F054F31D96}">
      <dsp:nvSpPr>
        <dsp:cNvPr id="0" name=""/>
        <dsp:cNvSpPr/>
      </dsp:nvSpPr>
      <dsp:spPr>
        <a:xfrm>
          <a:off x="8061" y="5979"/>
          <a:ext cx="3034531" cy="1820718"/>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3A3D4B"/>
              </a:solidFill>
              <a:latin typeface="Calibri" panose="020F0502020204030204" pitchFamily="34" charset="0"/>
              <a:cs typeface="Calibri" panose="020F0502020204030204" pitchFamily="34" charset="0"/>
            </a:rPr>
            <a:t>School Transportation Bureau sends approval letter(s) to district/charter. District/charter is responsible for sharing award letter(s) with appropriate contractor(s).</a:t>
          </a:r>
        </a:p>
      </dsp:txBody>
      <dsp:txXfrm>
        <a:off x="8061" y="5979"/>
        <a:ext cx="3034531" cy="1820718"/>
      </dsp:txXfrm>
    </dsp:sp>
    <dsp:sp modelId="{5E9A2032-9CEC-4077-8C4E-442894F4DA03}">
      <dsp:nvSpPr>
        <dsp:cNvPr id="0" name=""/>
        <dsp:cNvSpPr/>
      </dsp:nvSpPr>
      <dsp:spPr>
        <a:xfrm>
          <a:off x="6773265" y="870618"/>
          <a:ext cx="667342" cy="91440"/>
        </a:xfrm>
        <a:custGeom>
          <a:avLst/>
          <a:gdLst/>
          <a:ahLst/>
          <a:cxnLst/>
          <a:rect l="0" t="0" r="0" b="0"/>
          <a:pathLst>
            <a:path>
              <a:moveTo>
                <a:pt x="0" y="45720"/>
              </a:moveTo>
              <a:lnTo>
                <a:pt x="667342"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latin typeface="Calibri" panose="020F0502020204030204" pitchFamily="34" charset="0"/>
            <a:cs typeface="Calibri" panose="020F0502020204030204" pitchFamily="34" charset="0"/>
          </a:endParaRPr>
        </a:p>
      </dsp:txBody>
      <dsp:txXfrm>
        <a:off x="7089488" y="912848"/>
        <a:ext cx="34897" cy="6979"/>
      </dsp:txXfrm>
    </dsp:sp>
    <dsp:sp modelId="{F27947B8-1DF3-4486-97E2-8BB913FBC5D3}">
      <dsp:nvSpPr>
        <dsp:cNvPr id="0" name=""/>
        <dsp:cNvSpPr/>
      </dsp:nvSpPr>
      <dsp:spPr>
        <a:xfrm>
          <a:off x="3740534" y="5979"/>
          <a:ext cx="3034531" cy="1820718"/>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11200">
            <a:lnSpc>
              <a:spcPct val="90000"/>
            </a:lnSpc>
            <a:spcBef>
              <a:spcPct val="0"/>
            </a:spcBef>
            <a:spcAft>
              <a:spcPct val="35000"/>
            </a:spcAft>
            <a:buNone/>
          </a:pPr>
          <a:r>
            <a:rPr lang="en-US" sz="1600" kern="1200" dirty="0">
              <a:solidFill>
                <a:sysClr val="windowText" lastClr="000000"/>
              </a:solidFill>
              <a:latin typeface="Calibri" panose="020F0502020204030204" pitchFamily="34" charset="0"/>
              <a:cs typeface="Calibri" panose="020F0502020204030204" pitchFamily="34" charset="0"/>
            </a:rPr>
            <a:t>Contractor will obtain quote(s) from approved vendor; buyers orders must be submitted to School Transportation Bureau for confirmation of order.</a:t>
          </a:r>
        </a:p>
      </dsp:txBody>
      <dsp:txXfrm>
        <a:off x="3740534" y="5979"/>
        <a:ext cx="3034531" cy="1820718"/>
      </dsp:txXfrm>
    </dsp:sp>
    <dsp:sp modelId="{3C1BC178-FC8E-462F-B160-177C5FDCFAF3}">
      <dsp:nvSpPr>
        <dsp:cNvPr id="0" name=""/>
        <dsp:cNvSpPr/>
      </dsp:nvSpPr>
      <dsp:spPr>
        <a:xfrm>
          <a:off x="1525326" y="1824897"/>
          <a:ext cx="7464946" cy="667342"/>
        </a:xfrm>
        <a:custGeom>
          <a:avLst/>
          <a:gdLst/>
          <a:ahLst/>
          <a:cxnLst/>
          <a:rect l="0" t="0" r="0" b="0"/>
          <a:pathLst>
            <a:path>
              <a:moveTo>
                <a:pt x="7464946" y="0"/>
              </a:moveTo>
              <a:lnTo>
                <a:pt x="7464946" y="350771"/>
              </a:lnTo>
              <a:lnTo>
                <a:pt x="0" y="350771"/>
              </a:lnTo>
              <a:lnTo>
                <a:pt x="0" y="667342"/>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latin typeface="Calibri" panose="020F0502020204030204" pitchFamily="34" charset="0"/>
            <a:cs typeface="Calibri" panose="020F0502020204030204" pitchFamily="34" charset="0"/>
          </a:endParaRPr>
        </a:p>
      </dsp:txBody>
      <dsp:txXfrm>
        <a:off x="5070362" y="2155079"/>
        <a:ext cx="374875" cy="6979"/>
      </dsp:txXfrm>
    </dsp:sp>
    <dsp:sp modelId="{AD94506E-1B58-4B63-A822-8DC504755ABC}">
      <dsp:nvSpPr>
        <dsp:cNvPr id="0" name=""/>
        <dsp:cNvSpPr/>
      </dsp:nvSpPr>
      <dsp:spPr>
        <a:xfrm>
          <a:off x="7473007" y="5979"/>
          <a:ext cx="3034531" cy="1820718"/>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11200">
            <a:lnSpc>
              <a:spcPct val="90000"/>
            </a:lnSpc>
            <a:spcBef>
              <a:spcPct val="0"/>
            </a:spcBef>
            <a:spcAft>
              <a:spcPct val="35000"/>
            </a:spcAft>
            <a:buNone/>
          </a:pPr>
          <a:r>
            <a:rPr lang="en-US" sz="1600" kern="1200" dirty="0">
              <a:solidFill>
                <a:sysClr val="windowText" lastClr="000000"/>
              </a:solidFill>
              <a:latin typeface="Calibri" panose="020F0502020204030204" pitchFamily="34" charset="0"/>
              <a:cs typeface="Calibri" panose="020F0502020204030204" pitchFamily="34" charset="0"/>
            </a:rPr>
            <a:t>New bus(es) must be inspected, have zonar tags installed, GPS installed, and district/charter must be listed as a lien holder on the title.</a:t>
          </a:r>
        </a:p>
      </dsp:txBody>
      <dsp:txXfrm>
        <a:off x="7473007" y="5979"/>
        <a:ext cx="3034531" cy="1820718"/>
      </dsp:txXfrm>
    </dsp:sp>
    <dsp:sp modelId="{1C933EB8-D0A2-4E5C-93CA-667E0AE96A1B}">
      <dsp:nvSpPr>
        <dsp:cNvPr id="0" name=""/>
        <dsp:cNvSpPr/>
      </dsp:nvSpPr>
      <dsp:spPr>
        <a:xfrm>
          <a:off x="3040792" y="3389279"/>
          <a:ext cx="667342" cy="91440"/>
        </a:xfrm>
        <a:custGeom>
          <a:avLst/>
          <a:gdLst/>
          <a:ahLst/>
          <a:cxnLst/>
          <a:rect l="0" t="0" r="0" b="0"/>
          <a:pathLst>
            <a:path>
              <a:moveTo>
                <a:pt x="0" y="45720"/>
              </a:moveTo>
              <a:lnTo>
                <a:pt x="667342"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latin typeface="Calibri" panose="020F0502020204030204" pitchFamily="34" charset="0"/>
            <a:cs typeface="Calibri" panose="020F0502020204030204" pitchFamily="34" charset="0"/>
          </a:endParaRPr>
        </a:p>
      </dsp:txBody>
      <dsp:txXfrm>
        <a:off x="3357014" y="3431509"/>
        <a:ext cx="34897" cy="6979"/>
      </dsp:txXfrm>
    </dsp:sp>
    <dsp:sp modelId="{CCD635F5-BF7A-4C1F-BB9E-FA9A2C836A08}">
      <dsp:nvSpPr>
        <dsp:cNvPr id="0" name=""/>
        <dsp:cNvSpPr/>
      </dsp:nvSpPr>
      <dsp:spPr>
        <a:xfrm>
          <a:off x="8061" y="2524640"/>
          <a:ext cx="3034531" cy="1820718"/>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11200">
            <a:lnSpc>
              <a:spcPct val="90000"/>
            </a:lnSpc>
            <a:spcBef>
              <a:spcPct val="0"/>
            </a:spcBef>
            <a:spcAft>
              <a:spcPct val="35000"/>
            </a:spcAft>
            <a:buNone/>
          </a:pPr>
          <a:r>
            <a:rPr lang="en-US" sz="1600" kern="1200" dirty="0">
              <a:solidFill>
                <a:sysClr val="windowText" lastClr="000000"/>
              </a:solidFill>
              <a:latin typeface="Calibri" panose="020F0502020204030204" pitchFamily="34" charset="0"/>
              <a:cs typeface="Calibri" panose="020F0502020204030204" pitchFamily="34" charset="0"/>
            </a:rPr>
            <a:t>District/charter will submit BAR in OBMS when contractor receives bus; bus must be titled &amp; registered with MVD.</a:t>
          </a:r>
        </a:p>
        <a:p>
          <a:pPr marL="0" lvl="0" indent="0" algn="ctr" defTabSz="711200">
            <a:lnSpc>
              <a:spcPct val="90000"/>
            </a:lnSpc>
            <a:spcBef>
              <a:spcPct val="0"/>
            </a:spcBef>
            <a:spcAft>
              <a:spcPct val="35000"/>
            </a:spcAft>
            <a:buNone/>
          </a:pPr>
          <a:r>
            <a:rPr lang="en-US" sz="1600" kern="1200" dirty="0">
              <a:solidFill>
                <a:sysClr val="windowText" lastClr="000000"/>
              </a:solidFill>
              <a:latin typeface="Calibri" panose="020F0502020204030204" pitchFamily="34" charset="0"/>
              <a:cs typeface="Calibri" panose="020F0502020204030204" pitchFamily="34" charset="0"/>
            </a:rPr>
            <a:t>Fund 13000; Revenue 43206; Expenditure 54620.</a:t>
          </a:r>
        </a:p>
      </dsp:txBody>
      <dsp:txXfrm>
        <a:off x="8061" y="2524640"/>
        <a:ext cx="3034531" cy="1820718"/>
      </dsp:txXfrm>
    </dsp:sp>
    <dsp:sp modelId="{DDAFCF84-2EF3-4B89-A665-0E090A887AA2}">
      <dsp:nvSpPr>
        <dsp:cNvPr id="0" name=""/>
        <dsp:cNvSpPr/>
      </dsp:nvSpPr>
      <dsp:spPr>
        <a:xfrm>
          <a:off x="6773265" y="3389279"/>
          <a:ext cx="667342" cy="91440"/>
        </a:xfrm>
        <a:custGeom>
          <a:avLst/>
          <a:gdLst/>
          <a:ahLst/>
          <a:cxnLst/>
          <a:rect l="0" t="0" r="0" b="0"/>
          <a:pathLst>
            <a:path>
              <a:moveTo>
                <a:pt x="0" y="45720"/>
              </a:moveTo>
              <a:lnTo>
                <a:pt x="667342"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latin typeface="Calibri" panose="020F0502020204030204" pitchFamily="34" charset="0"/>
            <a:cs typeface="Calibri" panose="020F0502020204030204" pitchFamily="34" charset="0"/>
          </a:endParaRPr>
        </a:p>
      </dsp:txBody>
      <dsp:txXfrm>
        <a:off x="7089488" y="3431509"/>
        <a:ext cx="34897" cy="6979"/>
      </dsp:txXfrm>
    </dsp:sp>
    <dsp:sp modelId="{7B6F3A52-2D8C-490A-AE58-8FBD1565AB44}">
      <dsp:nvSpPr>
        <dsp:cNvPr id="0" name=""/>
        <dsp:cNvSpPr/>
      </dsp:nvSpPr>
      <dsp:spPr>
        <a:xfrm>
          <a:off x="3740534" y="2524640"/>
          <a:ext cx="3034531" cy="1820718"/>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11200">
            <a:lnSpc>
              <a:spcPct val="90000"/>
            </a:lnSpc>
            <a:spcBef>
              <a:spcPct val="0"/>
            </a:spcBef>
            <a:spcAft>
              <a:spcPct val="35000"/>
            </a:spcAft>
            <a:buNone/>
          </a:pPr>
          <a:r>
            <a:rPr lang="en-US" sz="1600" kern="1200" dirty="0">
              <a:solidFill>
                <a:sysClr val="windowText" lastClr="000000"/>
              </a:solidFill>
              <a:latin typeface="Calibri" panose="020F0502020204030204" pitchFamily="34" charset="0"/>
              <a:cs typeface="Calibri" panose="020F0502020204030204" pitchFamily="34" charset="0"/>
            </a:rPr>
            <a:t>School Transportation Bureau will review and approve BAR. Fiscal Grants Management further approves the BAR.</a:t>
          </a:r>
        </a:p>
        <a:p>
          <a:pPr marL="0" lvl="0" indent="0" algn="ctr" defTabSz="711200">
            <a:lnSpc>
              <a:spcPct val="90000"/>
            </a:lnSpc>
            <a:spcBef>
              <a:spcPct val="0"/>
            </a:spcBef>
            <a:spcAft>
              <a:spcPct val="35000"/>
            </a:spcAft>
            <a:buNone/>
          </a:pPr>
          <a:r>
            <a:rPr lang="en-US" sz="1600" kern="1200" dirty="0">
              <a:solidFill>
                <a:srgbClr val="FF0000"/>
              </a:solidFill>
              <a:latin typeface="Calibri" panose="020F0502020204030204" pitchFamily="34" charset="0"/>
              <a:cs typeface="Calibri" panose="020F0502020204030204" pitchFamily="34" charset="0"/>
            </a:rPr>
            <a:t>Do not submit BAR if bus has not been titled &amp; registered.</a:t>
          </a:r>
        </a:p>
      </dsp:txBody>
      <dsp:txXfrm>
        <a:off x="3740534" y="2524640"/>
        <a:ext cx="3034531" cy="1820718"/>
      </dsp:txXfrm>
    </dsp:sp>
    <dsp:sp modelId="{DAD41B3D-D6AC-47F5-B6C1-803865B41E3D}">
      <dsp:nvSpPr>
        <dsp:cNvPr id="0" name=""/>
        <dsp:cNvSpPr/>
      </dsp:nvSpPr>
      <dsp:spPr>
        <a:xfrm>
          <a:off x="7473007" y="2524640"/>
          <a:ext cx="3034531" cy="1820718"/>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11200">
            <a:lnSpc>
              <a:spcPct val="90000"/>
            </a:lnSpc>
            <a:spcBef>
              <a:spcPct val="0"/>
            </a:spcBef>
            <a:spcAft>
              <a:spcPct val="35000"/>
            </a:spcAft>
            <a:buNone/>
          </a:pPr>
          <a:r>
            <a:rPr lang="en-US" sz="1600" kern="1200" dirty="0">
              <a:solidFill>
                <a:sysClr val="windowText" lastClr="000000"/>
              </a:solidFill>
              <a:latin typeface="Calibri" panose="020F0502020204030204" pitchFamily="34" charset="0"/>
              <a:cs typeface="Calibri" panose="020F0502020204030204" pitchFamily="34" charset="0"/>
            </a:rPr>
            <a:t>Rental fees will be sent in monthly transportation distribution. Contractor receives rental fees for 5 years.</a:t>
          </a:r>
        </a:p>
      </dsp:txBody>
      <dsp:txXfrm>
        <a:off x="7473007" y="2524640"/>
        <a:ext cx="3034531" cy="18207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78CE7E-E436-4FBE-BE79-AEEBF5686A52}">
      <dsp:nvSpPr>
        <dsp:cNvPr id="0" name=""/>
        <dsp:cNvSpPr/>
      </dsp:nvSpPr>
      <dsp:spPr>
        <a:xfrm>
          <a:off x="2511645" y="1428563"/>
          <a:ext cx="545960" cy="91440"/>
        </a:xfrm>
        <a:custGeom>
          <a:avLst/>
          <a:gdLst/>
          <a:ahLst/>
          <a:cxnLst/>
          <a:rect l="0" t="0" r="0" b="0"/>
          <a:pathLst>
            <a:path>
              <a:moveTo>
                <a:pt x="0" y="45720"/>
              </a:moveTo>
              <a:lnTo>
                <a:pt x="545960"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770212" y="1471400"/>
        <a:ext cx="28828" cy="5765"/>
      </dsp:txXfrm>
    </dsp:sp>
    <dsp:sp modelId="{030DBC40-5F73-490B-B5F0-D37C6A143B9D}">
      <dsp:nvSpPr>
        <dsp:cNvPr id="0" name=""/>
        <dsp:cNvSpPr/>
      </dsp:nvSpPr>
      <dsp:spPr>
        <a:xfrm>
          <a:off x="6659" y="722247"/>
          <a:ext cx="2506786" cy="1504071"/>
        </a:xfrm>
        <a:prstGeom prst="rect">
          <a:avLst/>
        </a:prstGeom>
        <a:solidFill>
          <a:schemeClr val="lt1">
            <a:hueOff val="0"/>
            <a:satOff val="0"/>
            <a:lumOff val="0"/>
            <a:alphaOff val="0"/>
          </a:schemeClr>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dirty="0">
              <a:solidFill>
                <a:srgbClr val="3A3D4B"/>
              </a:solidFill>
              <a:latin typeface="Calibri" panose="020F0502020204030204" pitchFamily="34" charset="0"/>
              <a:cs typeface="Calibri" panose="020F0502020204030204" pitchFamily="34" charset="0"/>
            </a:rPr>
            <a:t>July</a:t>
          </a:r>
        </a:p>
        <a:p>
          <a:pPr marL="57150" lvl="1" indent="-57150" algn="l" defTabSz="488950">
            <a:lnSpc>
              <a:spcPct val="90000"/>
            </a:lnSpc>
            <a:spcBef>
              <a:spcPct val="0"/>
            </a:spcBef>
            <a:spcAft>
              <a:spcPct val="15000"/>
            </a:spcAft>
            <a:buChar char="•"/>
          </a:pPr>
          <a:r>
            <a:rPr lang="en-US" sz="1100" kern="1200" dirty="0">
              <a:solidFill>
                <a:srgbClr val="3A3D4B"/>
              </a:solidFill>
              <a:latin typeface="Calibri" panose="020F0502020204030204" pitchFamily="34" charset="0"/>
              <a:cs typeface="Calibri" panose="020F0502020204030204" pitchFamily="34" charset="0"/>
            </a:rPr>
            <a:t>First distribution is sent to LEAs</a:t>
          </a:r>
        </a:p>
        <a:p>
          <a:pPr marL="57150" lvl="1" indent="-57150" algn="l" defTabSz="488950">
            <a:lnSpc>
              <a:spcPct val="90000"/>
            </a:lnSpc>
            <a:spcBef>
              <a:spcPct val="0"/>
            </a:spcBef>
            <a:spcAft>
              <a:spcPct val="15000"/>
            </a:spcAft>
            <a:buChar char="•"/>
          </a:pPr>
          <a:r>
            <a:rPr lang="en-US" sz="1100" kern="1200" dirty="0">
              <a:solidFill>
                <a:srgbClr val="3A3D4B"/>
              </a:solidFill>
              <a:latin typeface="Calibri" panose="020F0502020204030204" pitchFamily="34" charset="0"/>
              <a:cs typeface="Calibri" panose="020F0502020204030204" pitchFamily="34" charset="0"/>
            </a:rPr>
            <a:t>Replacement approval letters are sent to LEAs</a:t>
          </a:r>
        </a:p>
        <a:p>
          <a:pPr marL="57150" lvl="1" indent="-57150" algn="l" defTabSz="488950">
            <a:lnSpc>
              <a:spcPct val="90000"/>
            </a:lnSpc>
            <a:spcBef>
              <a:spcPct val="0"/>
            </a:spcBef>
            <a:spcAft>
              <a:spcPct val="15000"/>
            </a:spcAft>
            <a:buChar char="•"/>
          </a:pPr>
          <a:r>
            <a:rPr lang="en-US" sz="1100" kern="1200" dirty="0">
              <a:solidFill>
                <a:srgbClr val="3A3D4B"/>
              </a:solidFill>
              <a:latin typeface="Calibri" panose="020F0502020204030204" pitchFamily="34" charset="0"/>
              <a:cs typeface="Calibri" panose="020F0502020204030204" pitchFamily="34" charset="0"/>
            </a:rPr>
            <a:t>Deadline for prior FY RfRs</a:t>
          </a:r>
        </a:p>
        <a:p>
          <a:pPr marL="57150" lvl="1" indent="-57150" algn="l" defTabSz="488950">
            <a:lnSpc>
              <a:spcPct val="90000"/>
            </a:lnSpc>
            <a:spcBef>
              <a:spcPct val="0"/>
            </a:spcBef>
            <a:spcAft>
              <a:spcPct val="15000"/>
            </a:spcAft>
            <a:buChar char="•"/>
          </a:pPr>
          <a:r>
            <a:rPr lang="en-US" sz="1100" kern="1200" dirty="0">
              <a:solidFill>
                <a:srgbClr val="3A3D4B"/>
              </a:solidFill>
              <a:latin typeface="Calibri" panose="020F0502020204030204" pitchFamily="34" charset="0"/>
              <a:cs typeface="Calibri" panose="020F0502020204030204" pitchFamily="34" charset="0"/>
            </a:rPr>
            <a:t>New SBDI &amp; inspector classes (if needed)</a:t>
          </a:r>
        </a:p>
      </dsp:txBody>
      <dsp:txXfrm>
        <a:off x="6659" y="722247"/>
        <a:ext cx="2506786" cy="1504071"/>
      </dsp:txXfrm>
    </dsp:sp>
    <dsp:sp modelId="{E7956D9F-A9B1-4791-BFC4-D0A55DE72B18}">
      <dsp:nvSpPr>
        <dsp:cNvPr id="0" name=""/>
        <dsp:cNvSpPr/>
      </dsp:nvSpPr>
      <dsp:spPr>
        <a:xfrm>
          <a:off x="5594993" y="1428563"/>
          <a:ext cx="545960" cy="91440"/>
        </a:xfrm>
        <a:custGeom>
          <a:avLst/>
          <a:gdLst/>
          <a:ahLst/>
          <a:cxnLst/>
          <a:rect l="0" t="0" r="0" b="0"/>
          <a:pathLst>
            <a:path>
              <a:moveTo>
                <a:pt x="0" y="45720"/>
              </a:moveTo>
              <a:lnTo>
                <a:pt x="545960"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5853559" y="1471400"/>
        <a:ext cx="28828" cy="5765"/>
      </dsp:txXfrm>
    </dsp:sp>
    <dsp:sp modelId="{3F046975-05FD-4E20-BCC3-231B54D484BE}">
      <dsp:nvSpPr>
        <dsp:cNvPr id="0" name=""/>
        <dsp:cNvSpPr/>
      </dsp:nvSpPr>
      <dsp:spPr>
        <a:xfrm>
          <a:off x="3090006" y="722247"/>
          <a:ext cx="2506786" cy="1504071"/>
        </a:xfrm>
        <a:prstGeom prst="rect">
          <a:avLst/>
        </a:prstGeom>
        <a:solidFill>
          <a:schemeClr val="lt1">
            <a:hueOff val="0"/>
            <a:satOff val="0"/>
            <a:lumOff val="0"/>
            <a:alphaOff val="0"/>
          </a:schemeClr>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dirty="0">
              <a:solidFill>
                <a:schemeClr val="bg2"/>
              </a:solidFill>
              <a:latin typeface="Calibri" panose="020F0502020204030204" pitchFamily="34" charset="0"/>
              <a:cs typeface="Calibri" panose="020F0502020204030204" pitchFamily="34" charset="0"/>
            </a:rPr>
            <a:t>August</a:t>
          </a:r>
        </a:p>
        <a:p>
          <a:pPr marL="57150" lvl="1" indent="-57150" algn="l" defTabSz="488950">
            <a:lnSpc>
              <a:spcPct val="90000"/>
            </a:lnSpc>
            <a:spcBef>
              <a:spcPct val="0"/>
            </a:spcBef>
            <a:spcAft>
              <a:spcPct val="15000"/>
            </a:spcAft>
            <a:buChar char="•"/>
          </a:pPr>
          <a:r>
            <a:rPr lang="en-US" sz="1100" kern="1200" dirty="0">
              <a:solidFill>
                <a:schemeClr val="bg2"/>
              </a:solidFill>
              <a:latin typeface="Calibri" panose="020F0502020204030204" pitchFamily="34" charset="0"/>
              <a:cs typeface="Calibri" panose="020F0502020204030204" pitchFamily="34" charset="0"/>
            </a:rPr>
            <a:t>Fall inspection cycle begins</a:t>
          </a:r>
        </a:p>
        <a:p>
          <a:pPr marL="57150" lvl="1" indent="-57150" algn="l" defTabSz="488950">
            <a:lnSpc>
              <a:spcPct val="90000"/>
            </a:lnSpc>
            <a:spcBef>
              <a:spcPct val="0"/>
            </a:spcBef>
            <a:spcAft>
              <a:spcPct val="15000"/>
            </a:spcAft>
            <a:buChar char="•"/>
          </a:pPr>
          <a:r>
            <a:rPr lang="en-US" sz="1100" kern="1200" dirty="0">
              <a:solidFill>
                <a:schemeClr val="bg2"/>
              </a:solidFill>
              <a:latin typeface="Calibri" panose="020F0502020204030204" pitchFamily="34" charset="0"/>
              <a:cs typeface="Calibri" panose="020F0502020204030204" pitchFamily="34" charset="0"/>
            </a:rPr>
            <a:t>CDL examiner &amp; inspector audits begin</a:t>
          </a:r>
        </a:p>
        <a:p>
          <a:pPr marL="57150" lvl="1" indent="-57150" algn="l" defTabSz="488950">
            <a:lnSpc>
              <a:spcPct val="90000"/>
            </a:lnSpc>
            <a:spcBef>
              <a:spcPct val="0"/>
            </a:spcBef>
            <a:spcAft>
              <a:spcPct val="15000"/>
            </a:spcAft>
            <a:buChar char="•"/>
          </a:pPr>
          <a:r>
            <a:rPr lang="en-US" sz="1100" kern="1200" dirty="0">
              <a:solidFill>
                <a:schemeClr val="bg2"/>
              </a:solidFill>
              <a:latin typeface="Calibri" panose="020F0502020204030204" pitchFamily="34" charset="0"/>
              <a:cs typeface="Calibri" panose="020F0502020204030204" pitchFamily="34" charset="0"/>
            </a:rPr>
            <a:t>Contractor expenditure reports &amp; unliquidated obligations are due</a:t>
          </a:r>
        </a:p>
      </dsp:txBody>
      <dsp:txXfrm>
        <a:off x="3090006" y="722247"/>
        <a:ext cx="2506786" cy="1504071"/>
      </dsp:txXfrm>
    </dsp:sp>
    <dsp:sp modelId="{241268B7-6BF8-4803-9ED6-AC8CD9D20704}">
      <dsp:nvSpPr>
        <dsp:cNvPr id="0" name=""/>
        <dsp:cNvSpPr/>
      </dsp:nvSpPr>
      <dsp:spPr>
        <a:xfrm>
          <a:off x="1260052" y="2224519"/>
          <a:ext cx="6166694" cy="545960"/>
        </a:xfrm>
        <a:custGeom>
          <a:avLst/>
          <a:gdLst/>
          <a:ahLst/>
          <a:cxnLst/>
          <a:rect l="0" t="0" r="0" b="0"/>
          <a:pathLst>
            <a:path>
              <a:moveTo>
                <a:pt x="6166694" y="0"/>
              </a:moveTo>
              <a:lnTo>
                <a:pt x="6166694" y="290080"/>
              </a:lnTo>
              <a:lnTo>
                <a:pt x="0" y="290080"/>
              </a:lnTo>
              <a:lnTo>
                <a:pt x="0" y="54596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188560" y="2494617"/>
        <a:ext cx="309679" cy="5765"/>
      </dsp:txXfrm>
    </dsp:sp>
    <dsp:sp modelId="{1BC22975-3B25-46AB-A2B7-445B1D2E2DBD}">
      <dsp:nvSpPr>
        <dsp:cNvPr id="0" name=""/>
        <dsp:cNvSpPr/>
      </dsp:nvSpPr>
      <dsp:spPr>
        <a:xfrm>
          <a:off x="6173354" y="722247"/>
          <a:ext cx="2506786" cy="1504071"/>
        </a:xfrm>
        <a:prstGeom prst="rect">
          <a:avLst/>
        </a:prstGeom>
        <a:solidFill>
          <a:schemeClr val="lt1">
            <a:hueOff val="0"/>
            <a:satOff val="0"/>
            <a:lumOff val="0"/>
            <a:alphaOff val="0"/>
          </a:schemeClr>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dirty="0">
              <a:solidFill>
                <a:schemeClr val="bg2"/>
              </a:solidFill>
              <a:latin typeface="Calibri" panose="020F0502020204030204" pitchFamily="34" charset="0"/>
              <a:cs typeface="Calibri" panose="020F0502020204030204" pitchFamily="34" charset="0"/>
            </a:rPr>
            <a:t>September</a:t>
          </a:r>
        </a:p>
        <a:p>
          <a:pPr marL="57150" lvl="1" indent="-57150" algn="l" defTabSz="488950">
            <a:lnSpc>
              <a:spcPct val="90000"/>
            </a:lnSpc>
            <a:spcBef>
              <a:spcPct val="0"/>
            </a:spcBef>
            <a:spcAft>
              <a:spcPct val="15000"/>
            </a:spcAft>
            <a:buChar char="•"/>
          </a:pPr>
          <a:r>
            <a:rPr lang="en-US" sz="1100" kern="1200" dirty="0">
              <a:solidFill>
                <a:schemeClr val="bg2"/>
              </a:solidFill>
              <a:latin typeface="Calibri" panose="020F0502020204030204" pitchFamily="34" charset="0"/>
              <a:cs typeface="Calibri" panose="020F0502020204030204" pitchFamily="34" charset="0"/>
            </a:rPr>
            <a:t>Grant agreements are sent to LEAs for signature</a:t>
          </a:r>
        </a:p>
        <a:p>
          <a:pPr marL="57150" lvl="1" indent="-57150" algn="l" defTabSz="488950">
            <a:lnSpc>
              <a:spcPct val="90000"/>
            </a:lnSpc>
            <a:spcBef>
              <a:spcPct val="0"/>
            </a:spcBef>
            <a:spcAft>
              <a:spcPct val="15000"/>
            </a:spcAft>
            <a:buChar char="•"/>
          </a:pPr>
          <a:r>
            <a:rPr lang="en-US" sz="1100" kern="1200" dirty="0">
              <a:solidFill>
                <a:schemeClr val="bg2"/>
              </a:solidFill>
              <a:latin typeface="Calibri" panose="020F0502020204030204" pitchFamily="34" charset="0"/>
              <a:cs typeface="Calibri" panose="020F0502020204030204" pitchFamily="34" charset="0"/>
            </a:rPr>
            <a:t>Bus orders should be placed with vendor</a:t>
          </a:r>
        </a:p>
      </dsp:txBody>
      <dsp:txXfrm>
        <a:off x="6173354" y="722247"/>
        <a:ext cx="2506786" cy="1504071"/>
      </dsp:txXfrm>
    </dsp:sp>
    <dsp:sp modelId="{411F5736-FE2D-4083-A00B-CC4F18F0FB2D}">
      <dsp:nvSpPr>
        <dsp:cNvPr id="0" name=""/>
        <dsp:cNvSpPr/>
      </dsp:nvSpPr>
      <dsp:spPr>
        <a:xfrm>
          <a:off x="2511645" y="3509196"/>
          <a:ext cx="545960" cy="91440"/>
        </a:xfrm>
        <a:custGeom>
          <a:avLst/>
          <a:gdLst/>
          <a:ahLst/>
          <a:cxnLst/>
          <a:rect l="0" t="0" r="0" b="0"/>
          <a:pathLst>
            <a:path>
              <a:moveTo>
                <a:pt x="0" y="45720"/>
              </a:moveTo>
              <a:lnTo>
                <a:pt x="545960"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770212" y="3552033"/>
        <a:ext cx="28828" cy="5765"/>
      </dsp:txXfrm>
    </dsp:sp>
    <dsp:sp modelId="{17328472-9686-4AC0-9C13-0E6B960A3F03}">
      <dsp:nvSpPr>
        <dsp:cNvPr id="0" name=""/>
        <dsp:cNvSpPr/>
      </dsp:nvSpPr>
      <dsp:spPr>
        <a:xfrm>
          <a:off x="6659" y="2802880"/>
          <a:ext cx="2506786" cy="1504071"/>
        </a:xfrm>
        <a:prstGeom prst="rect">
          <a:avLst/>
        </a:prstGeom>
        <a:solidFill>
          <a:schemeClr val="lt1">
            <a:hueOff val="0"/>
            <a:satOff val="0"/>
            <a:lumOff val="0"/>
            <a:alphaOff val="0"/>
          </a:schemeClr>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dirty="0">
              <a:solidFill>
                <a:schemeClr val="bg2"/>
              </a:solidFill>
              <a:latin typeface="Calibri" panose="020F0502020204030204" pitchFamily="34" charset="0"/>
              <a:cs typeface="Calibri" panose="020F0502020204030204" pitchFamily="34" charset="0"/>
            </a:rPr>
            <a:t>October</a:t>
          </a:r>
        </a:p>
        <a:p>
          <a:pPr marL="57150" lvl="1" indent="-57150" algn="l" defTabSz="488950">
            <a:lnSpc>
              <a:spcPct val="90000"/>
            </a:lnSpc>
            <a:spcBef>
              <a:spcPct val="0"/>
            </a:spcBef>
            <a:spcAft>
              <a:spcPct val="15000"/>
            </a:spcAft>
            <a:buChar char="•"/>
          </a:pPr>
          <a:r>
            <a:rPr lang="en-US" sz="1100" kern="1200" dirty="0">
              <a:solidFill>
                <a:schemeClr val="bg2"/>
              </a:solidFill>
              <a:latin typeface="Calibri" panose="020F0502020204030204" pitchFamily="34" charset="0"/>
              <a:cs typeface="Calibri" panose="020F0502020204030204" pitchFamily="34" charset="0"/>
            </a:rPr>
            <a:t>Cash balance memo is sent to LEAs</a:t>
          </a:r>
        </a:p>
      </dsp:txBody>
      <dsp:txXfrm>
        <a:off x="6659" y="2802880"/>
        <a:ext cx="2506786" cy="1504071"/>
      </dsp:txXfrm>
    </dsp:sp>
    <dsp:sp modelId="{C2529E27-3687-47DD-AC95-02059D9414F6}">
      <dsp:nvSpPr>
        <dsp:cNvPr id="0" name=""/>
        <dsp:cNvSpPr/>
      </dsp:nvSpPr>
      <dsp:spPr>
        <a:xfrm>
          <a:off x="5594993" y="3509196"/>
          <a:ext cx="545960" cy="91440"/>
        </a:xfrm>
        <a:custGeom>
          <a:avLst/>
          <a:gdLst/>
          <a:ahLst/>
          <a:cxnLst/>
          <a:rect l="0" t="0" r="0" b="0"/>
          <a:pathLst>
            <a:path>
              <a:moveTo>
                <a:pt x="0" y="45720"/>
              </a:moveTo>
              <a:lnTo>
                <a:pt x="545960"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853559" y="3552033"/>
        <a:ext cx="28828" cy="5765"/>
      </dsp:txXfrm>
    </dsp:sp>
    <dsp:sp modelId="{5E922A21-E372-41FF-A09E-D81B7EACF064}">
      <dsp:nvSpPr>
        <dsp:cNvPr id="0" name=""/>
        <dsp:cNvSpPr/>
      </dsp:nvSpPr>
      <dsp:spPr>
        <a:xfrm>
          <a:off x="3090006" y="2802880"/>
          <a:ext cx="2506786" cy="1504071"/>
        </a:xfrm>
        <a:prstGeom prst="rect">
          <a:avLst/>
        </a:prstGeom>
        <a:solidFill>
          <a:schemeClr val="lt1">
            <a:hueOff val="0"/>
            <a:satOff val="0"/>
            <a:lumOff val="0"/>
            <a:alphaOff val="0"/>
          </a:schemeClr>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dirty="0">
              <a:solidFill>
                <a:schemeClr val="bg2"/>
              </a:solidFill>
              <a:latin typeface="Calibri" panose="020F0502020204030204" pitchFamily="34" charset="0"/>
              <a:cs typeface="Calibri" panose="020F0502020204030204" pitchFamily="34" charset="0"/>
            </a:rPr>
            <a:t>November</a:t>
          </a:r>
        </a:p>
        <a:p>
          <a:pPr marL="57150" lvl="1" indent="-57150" algn="l" defTabSz="488950">
            <a:lnSpc>
              <a:spcPct val="90000"/>
            </a:lnSpc>
            <a:spcBef>
              <a:spcPct val="0"/>
            </a:spcBef>
            <a:spcAft>
              <a:spcPct val="15000"/>
            </a:spcAft>
            <a:buChar char="•"/>
          </a:pPr>
          <a:r>
            <a:rPr lang="en-US" sz="1100" kern="1200" dirty="0">
              <a:solidFill>
                <a:schemeClr val="bg2"/>
              </a:solidFill>
              <a:latin typeface="Calibri" panose="020F0502020204030204" pitchFamily="34" charset="0"/>
              <a:cs typeface="Calibri" panose="020F0502020204030204" pitchFamily="34" charset="0"/>
            </a:rPr>
            <a:t>LEA unexpended cash balance sent to PED</a:t>
          </a:r>
        </a:p>
        <a:p>
          <a:pPr marL="57150" lvl="1" indent="-57150" algn="l" defTabSz="488950">
            <a:lnSpc>
              <a:spcPct val="90000"/>
            </a:lnSpc>
            <a:spcBef>
              <a:spcPct val="0"/>
            </a:spcBef>
            <a:spcAft>
              <a:spcPct val="15000"/>
            </a:spcAft>
            <a:buChar char="•"/>
          </a:pPr>
          <a:r>
            <a:rPr lang="en-US" sz="1100" kern="1200" dirty="0">
              <a:solidFill>
                <a:schemeClr val="bg2"/>
              </a:solidFill>
              <a:latin typeface="Calibri" panose="020F0502020204030204" pitchFamily="34" charset="0"/>
              <a:cs typeface="Calibri" panose="020F0502020204030204" pitchFamily="34" charset="0"/>
            </a:rPr>
            <a:t>CDL examiner &amp; inspector audits end</a:t>
          </a:r>
        </a:p>
      </dsp:txBody>
      <dsp:txXfrm>
        <a:off x="3090006" y="2802880"/>
        <a:ext cx="2506786" cy="1504071"/>
      </dsp:txXfrm>
    </dsp:sp>
    <dsp:sp modelId="{311EF41A-12F7-443E-9EC0-B8B3D6C86BFA}">
      <dsp:nvSpPr>
        <dsp:cNvPr id="0" name=""/>
        <dsp:cNvSpPr/>
      </dsp:nvSpPr>
      <dsp:spPr>
        <a:xfrm>
          <a:off x="6173354" y="2802880"/>
          <a:ext cx="2506786" cy="1504071"/>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dirty="0">
              <a:solidFill>
                <a:schemeClr val="bg2"/>
              </a:solidFill>
              <a:latin typeface="Calibri" panose="020F0502020204030204" pitchFamily="34" charset="0"/>
              <a:cs typeface="Calibri" panose="020F0502020204030204" pitchFamily="34" charset="0"/>
            </a:rPr>
            <a:t>December</a:t>
          </a:r>
        </a:p>
        <a:p>
          <a:pPr marL="57150" lvl="1" indent="-57150" algn="l" defTabSz="488950">
            <a:lnSpc>
              <a:spcPct val="90000"/>
            </a:lnSpc>
            <a:spcBef>
              <a:spcPct val="0"/>
            </a:spcBef>
            <a:spcAft>
              <a:spcPct val="15000"/>
            </a:spcAft>
            <a:buChar char="•"/>
          </a:pPr>
          <a:r>
            <a:rPr lang="en-US" sz="1100" kern="1200" dirty="0">
              <a:solidFill>
                <a:schemeClr val="bg2"/>
              </a:solidFill>
              <a:latin typeface="Calibri" panose="020F0502020204030204" pitchFamily="34" charset="0"/>
              <a:cs typeface="Calibri" panose="020F0502020204030204" pitchFamily="34" charset="0"/>
            </a:rPr>
            <a:t>Fall inspection cycle ends</a:t>
          </a:r>
          <a:endParaRPr lang="en-US" sz="1100" kern="1200" dirty="0">
            <a:solidFill>
              <a:schemeClr val="bg2"/>
            </a:solidFill>
          </a:endParaRPr>
        </a:p>
        <a:p>
          <a:pPr marL="57150" lvl="1" indent="-57150" algn="l" defTabSz="488950">
            <a:lnSpc>
              <a:spcPct val="90000"/>
            </a:lnSpc>
            <a:spcBef>
              <a:spcPct val="0"/>
            </a:spcBef>
            <a:spcAft>
              <a:spcPct val="15000"/>
            </a:spcAft>
            <a:buChar char="•"/>
          </a:pPr>
          <a:r>
            <a:rPr lang="en-US" sz="1100" kern="1200" dirty="0">
              <a:solidFill>
                <a:schemeClr val="bg2"/>
              </a:solidFill>
              <a:latin typeface="Calibri" panose="020F0502020204030204" pitchFamily="34" charset="0"/>
              <a:cs typeface="Calibri" panose="020F0502020204030204" pitchFamily="34" charset="0"/>
            </a:rPr>
            <a:t>80D</a:t>
          </a:r>
        </a:p>
      </dsp:txBody>
      <dsp:txXfrm>
        <a:off x="6173354" y="2802880"/>
        <a:ext cx="2506786" cy="150407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78CE7E-E436-4FBE-BE79-AEEBF5686A52}">
      <dsp:nvSpPr>
        <dsp:cNvPr id="0" name=""/>
        <dsp:cNvSpPr/>
      </dsp:nvSpPr>
      <dsp:spPr>
        <a:xfrm>
          <a:off x="2511645" y="1428563"/>
          <a:ext cx="545960" cy="91440"/>
        </a:xfrm>
        <a:custGeom>
          <a:avLst/>
          <a:gdLst/>
          <a:ahLst/>
          <a:cxnLst/>
          <a:rect l="0" t="0" r="0" b="0"/>
          <a:pathLst>
            <a:path>
              <a:moveTo>
                <a:pt x="0" y="45720"/>
              </a:moveTo>
              <a:lnTo>
                <a:pt x="545960"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770212" y="1471400"/>
        <a:ext cx="28828" cy="5765"/>
      </dsp:txXfrm>
    </dsp:sp>
    <dsp:sp modelId="{030DBC40-5F73-490B-B5F0-D37C6A143B9D}">
      <dsp:nvSpPr>
        <dsp:cNvPr id="0" name=""/>
        <dsp:cNvSpPr/>
      </dsp:nvSpPr>
      <dsp:spPr>
        <a:xfrm>
          <a:off x="6659" y="722247"/>
          <a:ext cx="2506786" cy="1504071"/>
        </a:xfrm>
        <a:prstGeom prst="rect">
          <a:avLst/>
        </a:prstGeom>
        <a:solidFill>
          <a:schemeClr val="lt1">
            <a:hueOff val="0"/>
            <a:satOff val="0"/>
            <a:lumOff val="0"/>
            <a:alphaOff val="0"/>
          </a:schemeClr>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dirty="0">
              <a:solidFill>
                <a:srgbClr val="3A3D4B"/>
              </a:solidFill>
              <a:latin typeface="Calibri" panose="020F0502020204030204" pitchFamily="34" charset="0"/>
              <a:cs typeface="Calibri" panose="020F0502020204030204" pitchFamily="34" charset="0"/>
            </a:rPr>
            <a:t>January</a:t>
          </a:r>
        </a:p>
        <a:p>
          <a:pPr marL="57150" lvl="1" indent="-57150" algn="l" defTabSz="488950">
            <a:lnSpc>
              <a:spcPct val="90000"/>
            </a:lnSpc>
            <a:spcBef>
              <a:spcPct val="0"/>
            </a:spcBef>
            <a:spcAft>
              <a:spcPct val="15000"/>
            </a:spcAft>
            <a:buChar char="•"/>
          </a:pPr>
          <a:r>
            <a:rPr lang="en-US" sz="1100" kern="1200" dirty="0">
              <a:solidFill>
                <a:srgbClr val="3A3D4B"/>
              </a:solidFill>
              <a:latin typeface="Calibri" panose="020F0502020204030204" pitchFamily="34" charset="0"/>
              <a:cs typeface="Calibri" panose="020F0502020204030204" pitchFamily="34" charset="0"/>
            </a:rPr>
            <a:t>Spring inspection cycle begins</a:t>
          </a:r>
        </a:p>
        <a:p>
          <a:pPr marL="57150" lvl="1" indent="-57150" algn="l" defTabSz="488950">
            <a:lnSpc>
              <a:spcPct val="90000"/>
            </a:lnSpc>
            <a:spcBef>
              <a:spcPct val="0"/>
            </a:spcBef>
            <a:spcAft>
              <a:spcPct val="15000"/>
            </a:spcAft>
            <a:buChar char="•"/>
          </a:pPr>
          <a:r>
            <a:rPr lang="en-US" sz="1100" kern="1200" dirty="0">
              <a:solidFill>
                <a:srgbClr val="3A3D4B"/>
              </a:solidFill>
              <a:latin typeface="Calibri" panose="020F0502020204030204" pitchFamily="34" charset="0"/>
              <a:cs typeface="Calibri" panose="020F0502020204030204" pitchFamily="34" charset="0"/>
            </a:rPr>
            <a:t>Technical assistance audits begin</a:t>
          </a:r>
        </a:p>
      </dsp:txBody>
      <dsp:txXfrm>
        <a:off x="6659" y="722247"/>
        <a:ext cx="2506786" cy="1504071"/>
      </dsp:txXfrm>
    </dsp:sp>
    <dsp:sp modelId="{E7956D9F-A9B1-4791-BFC4-D0A55DE72B18}">
      <dsp:nvSpPr>
        <dsp:cNvPr id="0" name=""/>
        <dsp:cNvSpPr/>
      </dsp:nvSpPr>
      <dsp:spPr>
        <a:xfrm>
          <a:off x="5594993" y="1428563"/>
          <a:ext cx="545960" cy="91440"/>
        </a:xfrm>
        <a:custGeom>
          <a:avLst/>
          <a:gdLst/>
          <a:ahLst/>
          <a:cxnLst/>
          <a:rect l="0" t="0" r="0" b="0"/>
          <a:pathLst>
            <a:path>
              <a:moveTo>
                <a:pt x="0" y="45720"/>
              </a:moveTo>
              <a:lnTo>
                <a:pt x="545960"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853559" y="1471400"/>
        <a:ext cx="28828" cy="5765"/>
      </dsp:txXfrm>
    </dsp:sp>
    <dsp:sp modelId="{3F046975-05FD-4E20-BCC3-231B54D484BE}">
      <dsp:nvSpPr>
        <dsp:cNvPr id="0" name=""/>
        <dsp:cNvSpPr/>
      </dsp:nvSpPr>
      <dsp:spPr>
        <a:xfrm>
          <a:off x="3090006" y="722247"/>
          <a:ext cx="2506786" cy="1504071"/>
        </a:xfrm>
        <a:prstGeom prst="rect">
          <a:avLst/>
        </a:prstGeom>
        <a:solidFill>
          <a:schemeClr val="lt1">
            <a:hueOff val="0"/>
            <a:satOff val="0"/>
            <a:lumOff val="0"/>
            <a:alphaOff val="0"/>
          </a:schemeClr>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dirty="0">
              <a:solidFill>
                <a:schemeClr val="bg2"/>
              </a:solidFill>
              <a:latin typeface="Calibri" panose="020F0502020204030204" pitchFamily="34" charset="0"/>
              <a:cs typeface="Calibri" panose="020F0502020204030204" pitchFamily="34" charset="0"/>
            </a:rPr>
            <a:t>February</a:t>
          </a:r>
        </a:p>
        <a:p>
          <a:pPr marL="57150" lvl="1" indent="-57150" algn="l" defTabSz="488950">
            <a:lnSpc>
              <a:spcPct val="90000"/>
            </a:lnSpc>
            <a:spcBef>
              <a:spcPct val="0"/>
            </a:spcBef>
            <a:spcAft>
              <a:spcPct val="15000"/>
            </a:spcAft>
            <a:buChar char="•"/>
          </a:pPr>
          <a:r>
            <a:rPr lang="en-US" sz="1100" kern="1200" dirty="0">
              <a:solidFill>
                <a:schemeClr val="bg2"/>
              </a:solidFill>
              <a:latin typeface="Calibri" panose="020F0502020204030204" pitchFamily="34" charset="0"/>
              <a:cs typeface="Calibri" panose="020F0502020204030204" pitchFamily="34" charset="0"/>
            </a:rPr>
            <a:t>120D</a:t>
          </a:r>
        </a:p>
      </dsp:txBody>
      <dsp:txXfrm>
        <a:off x="3090006" y="722247"/>
        <a:ext cx="2506786" cy="1504071"/>
      </dsp:txXfrm>
    </dsp:sp>
    <dsp:sp modelId="{241268B7-6BF8-4803-9ED6-AC8CD9D20704}">
      <dsp:nvSpPr>
        <dsp:cNvPr id="0" name=""/>
        <dsp:cNvSpPr/>
      </dsp:nvSpPr>
      <dsp:spPr>
        <a:xfrm>
          <a:off x="1260052" y="2224519"/>
          <a:ext cx="6166694" cy="545960"/>
        </a:xfrm>
        <a:custGeom>
          <a:avLst/>
          <a:gdLst/>
          <a:ahLst/>
          <a:cxnLst/>
          <a:rect l="0" t="0" r="0" b="0"/>
          <a:pathLst>
            <a:path>
              <a:moveTo>
                <a:pt x="6166694" y="0"/>
              </a:moveTo>
              <a:lnTo>
                <a:pt x="6166694" y="290080"/>
              </a:lnTo>
              <a:lnTo>
                <a:pt x="0" y="290080"/>
              </a:lnTo>
              <a:lnTo>
                <a:pt x="0" y="54596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188560" y="2494617"/>
        <a:ext cx="309679" cy="5765"/>
      </dsp:txXfrm>
    </dsp:sp>
    <dsp:sp modelId="{1BC22975-3B25-46AB-A2B7-445B1D2E2DBD}">
      <dsp:nvSpPr>
        <dsp:cNvPr id="0" name=""/>
        <dsp:cNvSpPr/>
      </dsp:nvSpPr>
      <dsp:spPr>
        <a:xfrm>
          <a:off x="6173354" y="722247"/>
          <a:ext cx="2506786" cy="1504071"/>
        </a:xfrm>
        <a:prstGeom prst="rect">
          <a:avLst/>
        </a:prstGeom>
        <a:solidFill>
          <a:schemeClr val="lt1">
            <a:hueOff val="0"/>
            <a:satOff val="0"/>
            <a:lumOff val="0"/>
            <a:alphaOff val="0"/>
          </a:schemeClr>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dirty="0">
              <a:solidFill>
                <a:schemeClr val="bg2"/>
              </a:solidFill>
              <a:latin typeface="Calibri" panose="020F0502020204030204" pitchFamily="34" charset="0"/>
              <a:cs typeface="Calibri" panose="020F0502020204030204" pitchFamily="34" charset="0"/>
            </a:rPr>
            <a:t>March</a:t>
          </a:r>
        </a:p>
        <a:p>
          <a:pPr marL="57150" lvl="1" indent="-57150" algn="l" defTabSz="488950">
            <a:lnSpc>
              <a:spcPct val="90000"/>
            </a:lnSpc>
            <a:spcBef>
              <a:spcPct val="0"/>
            </a:spcBef>
            <a:spcAft>
              <a:spcPct val="15000"/>
            </a:spcAft>
            <a:buChar char="•"/>
          </a:pPr>
          <a:r>
            <a:rPr lang="en-US" sz="1100" kern="1200" dirty="0">
              <a:solidFill>
                <a:schemeClr val="bg2"/>
              </a:solidFill>
              <a:latin typeface="Calibri" panose="020F0502020204030204" pitchFamily="34" charset="0"/>
              <a:cs typeface="Calibri" panose="020F0502020204030204" pitchFamily="34" charset="0"/>
            </a:rPr>
            <a:t>PED calculates funding for next FY</a:t>
          </a:r>
        </a:p>
      </dsp:txBody>
      <dsp:txXfrm>
        <a:off x="6173354" y="722247"/>
        <a:ext cx="2506786" cy="1504071"/>
      </dsp:txXfrm>
    </dsp:sp>
    <dsp:sp modelId="{411F5736-FE2D-4083-A00B-CC4F18F0FB2D}">
      <dsp:nvSpPr>
        <dsp:cNvPr id="0" name=""/>
        <dsp:cNvSpPr/>
      </dsp:nvSpPr>
      <dsp:spPr>
        <a:xfrm>
          <a:off x="2511645" y="3509196"/>
          <a:ext cx="545960" cy="91440"/>
        </a:xfrm>
        <a:custGeom>
          <a:avLst/>
          <a:gdLst/>
          <a:ahLst/>
          <a:cxnLst/>
          <a:rect l="0" t="0" r="0" b="0"/>
          <a:pathLst>
            <a:path>
              <a:moveTo>
                <a:pt x="0" y="45720"/>
              </a:moveTo>
              <a:lnTo>
                <a:pt x="545960"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770212" y="3552033"/>
        <a:ext cx="28828" cy="5765"/>
      </dsp:txXfrm>
    </dsp:sp>
    <dsp:sp modelId="{17328472-9686-4AC0-9C13-0E6B960A3F03}">
      <dsp:nvSpPr>
        <dsp:cNvPr id="0" name=""/>
        <dsp:cNvSpPr/>
      </dsp:nvSpPr>
      <dsp:spPr>
        <a:xfrm>
          <a:off x="6659" y="2802880"/>
          <a:ext cx="2506786" cy="1504071"/>
        </a:xfrm>
        <a:prstGeom prst="rect">
          <a:avLst/>
        </a:prstGeom>
        <a:solidFill>
          <a:schemeClr val="lt1">
            <a:hueOff val="0"/>
            <a:satOff val="0"/>
            <a:lumOff val="0"/>
            <a:alphaOff val="0"/>
          </a:schemeClr>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dirty="0">
              <a:solidFill>
                <a:schemeClr val="bg2"/>
              </a:solidFill>
              <a:latin typeface="Calibri" panose="020F0502020204030204" pitchFamily="34" charset="0"/>
              <a:cs typeface="Calibri" panose="020F0502020204030204" pitchFamily="34" charset="0"/>
            </a:rPr>
            <a:t>April</a:t>
          </a:r>
        </a:p>
        <a:p>
          <a:pPr marL="57150" lvl="1" indent="-57150" algn="l" defTabSz="488950">
            <a:lnSpc>
              <a:spcPct val="90000"/>
            </a:lnSpc>
            <a:spcBef>
              <a:spcPct val="0"/>
            </a:spcBef>
            <a:spcAft>
              <a:spcPct val="15000"/>
            </a:spcAft>
            <a:buChar char="•"/>
          </a:pPr>
          <a:r>
            <a:rPr lang="en-US" sz="1100" kern="1200" dirty="0">
              <a:solidFill>
                <a:schemeClr val="bg2"/>
              </a:solidFill>
              <a:latin typeface="Calibri" panose="020F0502020204030204" pitchFamily="34" charset="0"/>
              <a:cs typeface="Calibri" panose="020F0502020204030204" pitchFamily="34" charset="0"/>
            </a:rPr>
            <a:t>Budgets begin</a:t>
          </a:r>
        </a:p>
        <a:p>
          <a:pPr marL="57150" lvl="1" indent="-57150" algn="l" defTabSz="488950">
            <a:lnSpc>
              <a:spcPct val="90000"/>
            </a:lnSpc>
            <a:spcBef>
              <a:spcPct val="0"/>
            </a:spcBef>
            <a:spcAft>
              <a:spcPct val="15000"/>
            </a:spcAft>
            <a:buChar char="•"/>
          </a:pPr>
          <a:r>
            <a:rPr lang="en-US" sz="1100" kern="1200" dirty="0">
              <a:solidFill>
                <a:schemeClr val="bg2"/>
              </a:solidFill>
              <a:latin typeface="Calibri" panose="020F0502020204030204" pitchFamily="34" charset="0"/>
              <a:cs typeface="Calibri" panose="020F0502020204030204" pitchFamily="34" charset="0"/>
            </a:rPr>
            <a:t>Deadline for rental fee BARs</a:t>
          </a:r>
        </a:p>
        <a:p>
          <a:pPr marL="57150" lvl="1" indent="-57150" algn="l" defTabSz="488950">
            <a:lnSpc>
              <a:spcPct val="90000"/>
            </a:lnSpc>
            <a:spcBef>
              <a:spcPct val="0"/>
            </a:spcBef>
            <a:spcAft>
              <a:spcPct val="15000"/>
            </a:spcAft>
            <a:buChar char="•"/>
          </a:pPr>
          <a:r>
            <a:rPr lang="en-US" sz="1100" kern="1200" dirty="0">
              <a:solidFill>
                <a:schemeClr val="bg2"/>
              </a:solidFill>
              <a:latin typeface="Calibri" panose="020F0502020204030204" pitchFamily="34" charset="0"/>
              <a:cs typeface="Calibri" panose="020F0502020204030204" pitchFamily="34" charset="0"/>
            </a:rPr>
            <a:t>Technical assistance audits end</a:t>
          </a:r>
        </a:p>
      </dsp:txBody>
      <dsp:txXfrm>
        <a:off x="6659" y="2802880"/>
        <a:ext cx="2506786" cy="1504071"/>
      </dsp:txXfrm>
    </dsp:sp>
    <dsp:sp modelId="{C2529E27-3687-47DD-AC95-02059D9414F6}">
      <dsp:nvSpPr>
        <dsp:cNvPr id="0" name=""/>
        <dsp:cNvSpPr/>
      </dsp:nvSpPr>
      <dsp:spPr>
        <a:xfrm>
          <a:off x="5594993" y="3509196"/>
          <a:ext cx="545960" cy="91440"/>
        </a:xfrm>
        <a:custGeom>
          <a:avLst/>
          <a:gdLst/>
          <a:ahLst/>
          <a:cxnLst/>
          <a:rect l="0" t="0" r="0" b="0"/>
          <a:pathLst>
            <a:path>
              <a:moveTo>
                <a:pt x="0" y="45720"/>
              </a:moveTo>
              <a:lnTo>
                <a:pt x="545960"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853559" y="3552033"/>
        <a:ext cx="28828" cy="5765"/>
      </dsp:txXfrm>
    </dsp:sp>
    <dsp:sp modelId="{5E922A21-E372-41FF-A09E-D81B7EACF064}">
      <dsp:nvSpPr>
        <dsp:cNvPr id="0" name=""/>
        <dsp:cNvSpPr/>
      </dsp:nvSpPr>
      <dsp:spPr>
        <a:xfrm>
          <a:off x="3090006" y="2802880"/>
          <a:ext cx="2506786" cy="1504071"/>
        </a:xfrm>
        <a:prstGeom prst="rect">
          <a:avLst/>
        </a:prstGeom>
        <a:solidFill>
          <a:schemeClr val="lt1">
            <a:hueOff val="0"/>
            <a:satOff val="0"/>
            <a:lumOff val="0"/>
            <a:alphaOff val="0"/>
          </a:schemeClr>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dirty="0">
              <a:solidFill>
                <a:schemeClr val="bg2"/>
              </a:solidFill>
              <a:latin typeface="Calibri" panose="020F0502020204030204" pitchFamily="34" charset="0"/>
              <a:cs typeface="Calibri" panose="020F0502020204030204" pitchFamily="34" charset="0"/>
            </a:rPr>
            <a:t>May</a:t>
          </a:r>
        </a:p>
        <a:p>
          <a:pPr marL="57150" lvl="1" indent="-57150" algn="l" defTabSz="488950">
            <a:lnSpc>
              <a:spcPct val="90000"/>
            </a:lnSpc>
            <a:spcBef>
              <a:spcPct val="0"/>
            </a:spcBef>
            <a:spcAft>
              <a:spcPct val="15000"/>
            </a:spcAft>
            <a:buChar char="•"/>
          </a:pPr>
          <a:r>
            <a:rPr lang="en-US" sz="1100" kern="1200" dirty="0">
              <a:solidFill>
                <a:schemeClr val="bg2"/>
              </a:solidFill>
              <a:latin typeface="Calibri" panose="020F0502020204030204" pitchFamily="34" charset="0"/>
              <a:cs typeface="Calibri" panose="020F0502020204030204" pitchFamily="34" charset="0"/>
            </a:rPr>
            <a:t>Last distribution is sent to LEAs</a:t>
          </a:r>
        </a:p>
        <a:p>
          <a:pPr marL="57150" lvl="1" indent="-57150" algn="l" defTabSz="488950">
            <a:lnSpc>
              <a:spcPct val="90000"/>
            </a:lnSpc>
            <a:spcBef>
              <a:spcPct val="0"/>
            </a:spcBef>
            <a:spcAft>
              <a:spcPct val="15000"/>
            </a:spcAft>
            <a:buChar char="•"/>
          </a:pPr>
          <a:r>
            <a:rPr lang="en-US" sz="1100" kern="1200" dirty="0">
              <a:solidFill>
                <a:schemeClr val="bg2"/>
              </a:solidFill>
              <a:latin typeface="Calibri" panose="020F0502020204030204" pitchFamily="34" charset="0"/>
              <a:cs typeface="Calibri" panose="020F0502020204030204" pitchFamily="34" charset="0"/>
            </a:rPr>
            <a:t>Spring inspection cycle ends</a:t>
          </a:r>
        </a:p>
        <a:p>
          <a:pPr marL="57150" lvl="1" indent="-57150" algn="l" defTabSz="488950">
            <a:lnSpc>
              <a:spcPct val="90000"/>
            </a:lnSpc>
            <a:spcBef>
              <a:spcPct val="0"/>
            </a:spcBef>
            <a:spcAft>
              <a:spcPct val="15000"/>
            </a:spcAft>
            <a:buChar char="•"/>
          </a:pPr>
          <a:r>
            <a:rPr lang="en-US" sz="1100" kern="1200" dirty="0">
              <a:solidFill>
                <a:schemeClr val="bg2"/>
              </a:solidFill>
              <a:latin typeface="Calibri" panose="020F0502020204030204" pitchFamily="34" charset="0"/>
              <a:cs typeface="Calibri" panose="020F0502020204030204" pitchFamily="34" charset="0"/>
            </a:rPr>
            <a:t>Current FY accident reports sent to PED</a:t>
          </a:r>
        </a:p>
      </dsp:txBody>
      <dsp:txXfrm>
        <a:off x="3090006" y="2802880"/>
        <a:ext cx="2506786" cy="1504071"/>
      </dsp:txXfrm>
    </dsp:sp>
    <dsp:sp modelId="{311EF41A-12F7-443E-9EC0-B8B3D6C86BFA}">
      <dsp:nvSpPr>
        <dsp:cNvPr id="0" name=""/>
        <dsp:cNvSpPr/>
      </dsp:nvSpPr>
      <dsp:spPr>
        <a:xfrm>
          <a:off x="6173354" y="2802880"/>
          <a:ext cx="2506786" cy="1504071"/>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dirty="0">
              <a:solidFill>
                <a:schemeClr val="bg2"/>
              </a:solidFill>
              <a:latin typeface="Calibri" panose="020F0502020204030204" pitchFamily="34" charset="0"/>
              <a:cs typeface="Calibri" panose="020F0502020204030204" pitchFamily="34" charset="0"/>
            </a:rPr>
            <a:t>June</a:t>
          </a:r>
        </a:p>
        <a:p>
          <a:pPr marL="57150" lvl="1" indent="-57150" algn="l" defTabSz="488950">
            <a:lnSpc>
              <a:spcPct val="90000"/>
            </a:lnSpc>
            <a:spcBef>
              <a:spcPct val="0"/>
            </a:spcBef>
            <a:spcAft>
              <a:spcPct val="15000"/>
            </a:spcAft>
            <a:buChar char="•"/>
          </a:pPr>
          <a:r>
            <a:rPr lang="en-US" sz="1100" kern="1200" dirty="0">
              <a:solidFill>
                <a:schemeClr val="bg2"/>
              </a:solidFill>
              <a:latin typeface="Calibri" panose="020F0502020204030204" pitchFamily="34" charset="0"/>
              <a:cs typeface="Calibri" panose="020F0502020204030204" pitchFamily="34" charset="0"/>
            </a:rPr>
            <a:t>Deadline for current FY BARs</a:t>
          </a:r>
        </a:p>
        <a:p>
          <a:pPr marL="57150" lvl="1" indent="-57150" algn="l" defTabSz="488950">
            <a:lnSpc>
              <a:spcPct val="90000"/>
            </a:lnSpc>
            <a:spcBef>
              <a:spcPct val="0"/>
            </a:spcBef>
            <a:spcAft>
              <a:spcPct val="15000"/>
            </a:spcAft>
            <a:buChar char="•"/>
          </a:pPr>
          <a:r>
            <a:rPr lang="en-US" sz="1100" kern="1200" dirty="0">
              <a:solidFill>
                <a:schemeClr val="bg2"/>
              </a:solidFill>
              <a:latin typeface="Calibri" panose="020F0502020204030204" pitchFamily="34" charset="0"/>
              <a:cs typeface="Calibri" panose="020F0502020204030204" pitchFamily="34" charset="0"/>
            </a:rPr>
            <a:t>Deadline for next FY contracts</a:t>
          </a:r>
        </a:p>
        <a:p>
          <a:pPr marL="57150" lvl="1" indent="-57150" algn="l" defTabSz="488950">
            <a:lnSpc>
              <a:spcPct val="90000"/>
            </a:lnSpc>
            <a:spcBef>
              <a:spcPct val="0"/>
            </a:spcBef>
            <a:spcAft>
              <a:spcPct val="15000"/>
            </a:spcAft>
            <a:buChar char="•"/>
          </a:pPr>
          <a:r>
            <a:rPr lang="en-US" sz="1100" kern="1200" dirty="0">
              <a:solidFill>
                <a:schemeClr val="bg2"/>
              </a:solidFill>
              <a:latin typeface="Calibri" panose="020F0502020204030204" pitchFamily="34" charset="0"/>
              <a:cs typeface="Calibri" panose="020F0502020204030204" pitchFamily="34" charset="0"/>
            </a:rPr>
            <a:t>SBDI &amp; examiner recertification classes conducted</a:t>
          </a:r>
        </a:p>
        <a:p>
          <a:pPr marL="57150" lvl="1" indent="-57150" algn="l" defTabSz="488950">
            <a:lnSpc>
              <a:spcPct val="90000"/>
            </a:lnSpc>
            <a:spcBef>
              <a:spcPct val="0"/>
            </a:spcBef>
            <a:spcAft>
              <a:spcPct val="15000"/>
            </a:spcAft>
            <a:buChar char="•"/>
          </a:pPr>
          <a:r>
            <a:rPr lang="en-US" sz="1100" kern="1200" dirty="0">
              <a:solidFill>
                <a:schemeClr val="bg2"/>
              </a:solidFill>
              <a:latin typeface="Calibri" panose="020F0502020204030204" pitchFamily="34" charset="0"/>
              <a:cs typeface="Calibri" panose="020F0502020204030204" pitchFamily="34" charset="0"/>
            </a:rPr>
            <a:t>New SBDI &amp; examiner classes conducted</a:t>
          </a:r>
        </a:p>
      </dsp:txBody>
      <dsp:txXfrm>
        <a:off x="6173354" y="2802880"/>
        <a:ext cx="2506786" cy="1504071"/>
      </dsp:txXfrm>
    </dsp:sp>
  </dsp:spTree>
</dsp:drawing>
</file>

<file path=ppt/diagrams/layout1.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Book Antiqua"/>
                <a:ea typeface="Book Antiqua"/>
                <a:cs typeface="Book Antiqua"/>
                <a:sym typeface="Book Antiqua"/>
              </a:rPr>
              <a:t>‹#›</a:t>
            </a:fld>
            <a:endParaRPr sz="1200" b="0" i="0" u="none" strike="noStrike" cap="none" dirty="0">
              <a:solidFill>
                <a:schemeClr val="dk1"/>
              </a:solidFill>
              <a:latin typeface="Book Antiqua"/>
              <a:ea typeface="Book Antiqua"/>
              <a:cs typeface="Book Antiqua"/>
              <a:sym typeface="Book Antiqua"/>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 name="Google Shape;90;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2"/>
              </a:buClr>
              <a:buSzPts val="1100"/>
              <a:buFont typeface="Arial"/>
              <a:buNone/>
            </a:pPr>
            <a:endParaRPr dirty="0"/>
          </a:p>
        </p:txBody>
      </p:sp>
      <p:sp>
        <p:nvSpPr>
          <p:cNvPr id="91" name="Google Shape;91;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a:extLst>
            <a:ext uri="{FF2B5EF4-FFF2-40B4-BE49-F238E27FC236}">
              <a16:creationId xmlns:a16="http://schemas.microsoft.com/office/drawing/2014/main" id="{3873EE31-374A-2813-6264-62E7AA939513}"/>
            </a:ext>
          </a:extLst>
        </p:cNvPr>
        <p:cNvGrpSpPr/>
        <p:nvPr/>
      </p:nvGrpSpPr>
      <p:grpSpPr>
        <a:xfrm>
          <a:off x="0" y="0"/>
          <a:ext cx="0" cy="0"/>
          <a:chOff x="0" y="0"/>
          <a:chExt cx="0" cy="0"/>
        </a:xfrm>
      </p:grpSpPr>
      <p:sp>
        <p:nvSpPr>
          <p:cNvPr id="128" name="Google Shape;128;g16001117d3c_0_30:notes">
            <a:extLst>
              <a:ext uri="{FF2B5EF4-FFF2-40B4-BE49-F238E27FC236}">
                <a16:creationId xmlns:a16="http://schemas.microsoft.com/office/drawing/2014/main" id="{5767909F-3777-4A39-7CD9-E7641407FD0F}"/>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g16001117d3c_0_30:notes">
            <a:extLst>
              <a:ext uri="{FF2B5EF4-FFF2-40B4-BE49-F238E27FC236}">
                <a16:creationId xmlns:a16="http://schemas.microsoft.com/office/drawing/2014/main" id="{3B103E21-404A-B650-B172-C10229B41EB1}"/>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32125007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FF8C7CFC-583F-29A7-B970-0B3E3B50386F}"/>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79F51EC5-AFF1-3702-2A74-E5ADA5CEBD0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8BB1951D-0DC2-82CD-70F0-2C612FAADEF3}"/>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2800516A-1DD1-702A-EA9E-F08E18C2166C}"/>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11</a:t>
            </a:fld>
            <a:endParaRPr dirty="0"/>
          </a:p>
        </p:txBody>
      </p:sp>
    </p:spTree>
    <p:extLst>
      <p:ext uri="{BB962C8B-B14F-4D97-AF65-F5344CB8AC3E}">
        <p14:creationId xmlns:p14="http://schemas.microsoft.com/office/powerpoint/2010/main" val="3489688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41519523-8929-25DA-81BF-B7AE9A686563}"/>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C9063583-3F65-E4D1-0B3B-DF3A4F1FDD0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DAC0BDBD-4A8E-D640-5B0E-B9C4FD1E3169}"/>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5EE95D77-CE6F-1F09-7B80-13A2967472D2}"/>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12</a:t>
            </a:fld>
            <a:endParaRPr dirty="0"/>
          </a:p>
        </p:txBody>
      </p:sp>
    </p:spTree>
    <p:extLst>
      <p:ext uri="{BB962C8B-B14F-4D97-AF65-F5344CB8AC3E}">
        <p14:creationId xmlns:p14="http://schemas.microsoft.com/office/powerpoint/2010/main" val="33700299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395DB4FB-3D0C-18D2-EDFE-1FD24A2D9C39}"/>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054E5BEF-E25D-AB06-F2A9-BCC9AFD3880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799C2B6F-8A4E-3D5A-EB91-923376749A49}"/>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Please notify us as soon as possible if your district or charter is considering going through the overpayment process. It can be a timely process, and we want to ensure that your students will have busing service to get to school and home.</a:t>
            </a:r>
          </a:p>
        </p:txBody>
      </p:sp>
      <p:sp>
        <p:nvSpPr>
          <p:cNvPr id="134" name="Google Shape;134;g32dd2ce7cc4_1_8:notes">
            <a:extLst>
              <a:ext uri="{FF2B5EF4-FFF2-40B4-BE49-F238E27FC236}">
                <a16:creationId xmlns:a16="http://schemas.microsoft.com/office/drawing/2014/main" id="{A7474B4F-8294-18EF-4422-280317FAD7E1}"/>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13</a:t>
            </a:fld>
            <a:endParaRPr dirty="0"/>
          </a:p>
        </p:txBody>
      </p:sp>
    </p:spTree>
    <p:extLst>
      <p:ext uri="{BB962C8B-B14F-4D97-AF65-F5344CB8AC3E}">
        <p14:creationId xmlns:p14="http://schemas.microsoft.com/office/powerpoint/2010/main" val="30605490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DA9B9683-FD21-6106-7DE3-A46099F838C7}"/>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FC98DCE5-DF3D-2545-3716-D695007BFB9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61D9BD92-5BC7-38CE-54A6-2070C2FDA790}"/>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A0DC811A-BC87-5940-D381-A63E805857A7}"/>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14</a:t>
            </a:fld>
            <a:endParaRPr dirty="0"/>
          </a:p>
        </p:txBody>
      </p:sp>
    </p:spTree>
    <p:extLst>
      <p:ext uri="{BB962C8B-B14F-4D97-AF65-F5344CB8AC3E}">
        <p14:creationId xmlns:p14="http://schemas.microsoft.com/office/powerpoint/2010/main" val="22500893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638A0603-9816-6BB1-C646-04AFBC01A4DC}"/>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E629BCD5-75CB-CFB9-4EEA-E13C6A4B138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EC404435-87AA-8A5E-5292-FC9C04666179}"/>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E1CA3FE2-FA6A-B7F5-2791-A3BCDAB07BE6}"/>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15</a:t>
            </a:fld>
            <a:endParaRPr dirty="0"/>
          </a:p>
        </p:txBody>
      </p:sp>
    </p:spTree>
    <p:extLst>
      <p:ext uri="{BB962C8B-B14F-4D97-AF65-F5344CB8AC3E}">
        <p14:creationId xmlns:p14="http://schemas.microsoft.com/office/powerpoint/2010/main" val="29588316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9FA44FC8-29B1-7184-675F-F4904668E75E}"/>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A75F6EEE-D035-10A2-4BE4-9F82A5F4FCD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7EC183FB-0BC1-CAD5-2959-45EA3D004BE3}"/>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D63BAF09-D565-0FE4-6F02-2DF89A7FA5B1}"/>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16</a:t>
            </a:fld>
            <a:endParaRPr dirty="0"/>
          </a:p>
        </p:txBody>
      </p:sp>
    </p:spTree>
    <p:extLst>
      <p:ext uri="{BB962C8B-B14F-4D97-AF65-F5344CB8AC3E}">
        <p14:creationId xmlns:p14="http://schemas.microsoft.com/office/powerpoint/2010/main" val="23653400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84147A80-465F-66B9-B2B7-6FF16C5416EA}"/>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F4D15F17-833F-B1D8-4885-E73316C8524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3BC4467E-1698-7C1A-30E2-9DF9D8D06B96}"/>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553A5D5E-3B9D-E20F-F2CA-18973F6FCB38}"/>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17</a:t>
            </a:fld>
            <a:endParaRPr dirty="0"/>
          </a:p>
        </p:txBody>
      </p:sp>
    </p:spTree>
    <p:extLst>
      <p:ext uri="{BB962C8B-B14F-4D97-AF65-F5344CB8AC3E}">
        <p14:creationId xmlns:p14="http://schemas.microsoft.com/office/powerpoint/2010/main" val="40153489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80A9915E-5C04-5339-8FF6-8ADBCBFD036F}"/>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0D7107D2-C5F5-0CE7-BAFB-76044079CC6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A88FF06B-DF6A-6AB0-2BB7-D425B34102FB}"/>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2B6AA1D5-FE42-8CD9-2753-93837CB62DD7}"/>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18</a:t>
            </a:fld>
            <a:endParaRPr dirty="0"/>
          </a:p>
        </p:txBody>
      </p:sp>
    </p:spTree>
    <p:extLst>
      <p:ext uri="{BB962C8B-B14F-4D97-AF65-F5344CB8AC3E}">
        <p14:creationId xmlns:p14="http://schemas.microsoft.com/office/powerpoint/2010/main" val="33342129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0FBC2C90-9789-1571-A404-3A44D166E0F1}"/>
            </a:ext>
          </a:extLst>
        </p:cNvPr>
        <p:cNvGrpSpPr/>
        <p:nvPr/>
      </p:nvGrpSpPr>
      <p:grpSpPr>
        <a:xfrm>
          <a:off x="0" y="0"/>
          <a:ext cx="0" cy="0"/>
          <a:chOff x="0" y="0"/>
          <a:chExt cx="0" cy="0"/>
        </a:xfrm>
      </p:grpSpPr>
      <p:sp>
        <p:nvSpPr>
          <p:cNvPr id="146" name="Google Shape;146;g15f9dcab8b2_0_3:notes">
            <a:extLst>
              <a:ext uri="{FF2B5EF4-FFF2-40B4-BE49-F238E27FC236}">
                <a16:creationId xmlns:a16="http://schemas.microsoft.com/office/drawing/2014/main" id="{5966E041-7909-7697-D6E0-82FC1DA3819C}"/>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15f9dcab8b2_0_3:notes">
            <a:extLst>
              <a:ext uri="{FF2B5EF4-FFF2-40B4-BE49-F238E27FC236}">
                <a16:creationId xmlns:a16="http://schemas.microsoft.com/office/drawing/2014/main" id="{97663B1B-4D2E-2EA4-F11F-CD1A875CAA3E}"/>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lnSpc>
                <a:spcPct val="115000"/>
              </a:lnSpc>
              <a:spcBef>
                <a:spcPts val="1123"/>
              </a:spcBef>
            </a:pPr>
            <a:endParaRPr dirty="0"/>
          </a:p>
        </p:txBody>
      </p:sp>
    </p:spTree>
    <p:extLst>
      <p:ext uri="{BB962C8B-B14F-4D97-AF65-F5344CB8AC3E}">
        <p14:creationId xmlns:p14="http://schemas.microsoft.com/office/powerpoint/2010/main" val="2979315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15be0ce96e7_1_10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solidFill>
                <a:schemeClr val="dk2"/>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dirty="0">
              <a:solidFill>
                <a:schemeClr val="dk2"/>
              </a:solidFill>
              <a:latin typeface="Calibri"/>
              <a:ea typeface="Calibri"/>
              <a:cs typeface="Calibri"/>
              <a:sym typeface="Calibri"/>
            </a:endParaRPr>
          </a:p>
        </p:txBody>
      </p:sp>
      <p:sp>
        <p:nvSpPr>
          <p:cNvPr id="109" name="Google Shape;109;g15be0ce96e7_1_10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70AD7901-BFF7-0908-D549-FEC8D3D9C5D5}"/>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8CC2F046-F2CF-D488-62B9-0BE3250D0ED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19375BB5-8562-0407-9F50-517AE917745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CF10A6DE-8605-2881-7C52-AE9F4EC0C984}"/>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20</a:t>
            </a:fld>
            <a:endParaRPr dirty="0"/>
          </a:p>
        </p:txBody>
      </p:sp>
    </p:spTree>
    <p:extLst>
      <p:ext uri="{BB962C8B-B14F-4D97-AF65-F5344CB8AC3E}">
        <p14:creationId xmlns:p14="http://schemas.microsoft.com/office/powerpoint/2010/main" val="15456143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41F89665-EC3F-391F-250B-0E7F05E3E2CB}"/>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AD055EDD-C50F-E597-3F7F-7B727E58697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8094312B-479B-6CFD-567E-9DCBA5BFAC38}"/>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B01FE42F-572E-8060-BE81-42403F33AA3B}"/>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21</a:t>
            </a:fld>
            <a:endParaRPr dirty="0"/>
          </a:p>
        </p:txBody>
      </p:sp>
    </p:spTree>
    <p:extLst>
      <p:ext uri="{BB962C8B-B14F-4D97-AF65-F5344CB8AC3E}">
        <p14:creationId xmlns:p14="http://schemas.microsoft.com/office/powerpoint/2010/main" val="33755778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3:notes"/>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p3:notes"/>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a:extLst>
            <a:ext uri="{FF2B5EF4-FFF2-40B4-BE49-F238E27FC236}">
              <a16:creationId xmlns:a16="http://schemas.microsoft.com/office/drawing/2014/main" id="{F7484CAB-8CE9-05C1-AA37-842CA54E4761}"/>
            </a:ext>
          </a:extLst>
        </p:cNvPr>
        <p:cNvGrpSpPr/>
        <p:nvPr/>
      </p:nvGrpSpPr>
      <p:grpSpPr>
        <a:xfrm>
          <a:off x="0" y="0"/>
          <a:ext cx="0" cy="0"/>
          <a:chOff x="0" y="0"/>
          <a:chExt cx="0" cy="0"/>
        </a:xfrm>
      </p:grpSpPr>
      <p:sp>
        <p:nvSpPr>
          <p:cNvPr id="155" name="Google Shape;155;p3:notes">
            <a:extLst>
              <a:ext uri="{FF2B5EF4-FFF2-40B4-BE49-F238E27FC236}">
                <a16:creationId xmlns:a16="http://schemas.microsoft.com/office/drawing/2014/main" id="{698FE83B-FE62-3C27-6415-8C19E8B608C6}"/>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p3:notes">
            <a:extLst>
              <a:ext uri="{FF2B5EF4-FFF2-40B4-BE49-F238E27FC236}">
                <a16:creationId xmlns:a16="http://schemas.microsoft.com/office/drawing/2014/main" id="{F70E4563-B4B6-982F-3BB3-D4FF3E3A9522}"/>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27016905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8AEE0006-3662-5358-BA92-99FAE5ACF04F}"/>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A7A5B352-BAF6-D59F-98C9-D6E8120E4AA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04F3B80D-F476-AC0F-E501-E7F3009DC879}"/>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8C2E9CA7-B35E-E9F0-431B-812EDFDFDFF6}"/>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24</a:t>
            </a:fld>
            <a:endParaRPr dirty="0"/>
          </a:p>
        </p:txBody>
      </p:sp>
    </p:spTree>
    <p:extLst>
      <p:ext uri="{BB962C8B-B14F-4D97-AF65-F5344CB8AC3E}">
        <p14:creationId xmlns:p14="http://schemas.microsoft.com/office/powerpoint/2010/main" val="17404346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EAA89318-18BB-515B-79FE-344CB08261C7}"/>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C93CC338-F175-BE1E-4A9B-FD1F21E8E0C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953E7034-7B53-3C9F-26F4-9C1CBEDE200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EBDF9EFB-2147-2E1C-6467-5064AE3B68E1}"/>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25</a:t>
            </a:fld>
            <a:endParaRPr dirty="0"/>
          </a:p>
        </p:txBody>
      </p:sp>
    </p:spTree>
    <p:extLst>
      <p:ext uri="{BB962C8B-B14F-4D97-AF65-F5344CB8AC3E}">
        <p14:creationId xmlns:p14="http://schemas.microsoft.com/office/powerpoint/2010/main" val="4183385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7ACD7CD2-4299-C44B-B1B5-2554B4866B28}"/>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3141EF19-48EB-FF5E-94BB-559D825C4D2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004C9F3F-7581-F341-9242-120A34499068}"/>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776991B2-90BD-DACC-3EC8-3AEE5FDE4836}"/>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26</a:t>
            </a:fld>
            <a:endParaRPr dirty="0"/>
          </a:p>
        </p:txBody>
      </p:sp>
    </p:spTree>
    <p:extLst>
      <p:ext uri="{BB962C8B-B14F-4D97-AF65-F5344CB8AC3E}">
        <p14:creationId xmlns:p14="http://schemas.microsoft.com/office/powerpoint/2010/main" val="2690214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B99A7E25-717B-65BF-594C-947336558065}"/>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FC309BFB-6F96-8041-671C-8ECE26A4935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A7715039-BA4B-BB37-1045-3A16B0500EE7}"/>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92177111-1D7E-D8E3-9138-F116FF9419F5}"/>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27</a:t>
            </a:fld>
            <a:endParaRPr dirty="0"/>
          </a:p>
        </p:txBody>
      </p:sp>
    </p:spTree>
    <p:extLst>
      <p:ext uri="{BB962C8B-B14F-4D97-AF65-F5344CB8AC3E}">
        <p14:creationId xmlns:p14="http://schemas.microsoft.com/office/powerpoint/2010/main" val="40645493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5B7D5CA2-CE7A-38C3-1FC7-4C244B29F01A}"/>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485741BC-E759-49ED-C4A6-A59354FC063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A2311B97-6F1A-C073-2D7E-0E93C2222C9A}"/>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504251DF-4F7B-3A1E-E02C-26AA7BF1F953}"/>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28</a:t>
            </a:fld>
            <a:endParaRPr dirty="0"/>
          </a:p>
        </p:txBody>
      </p:sp>
    </p:spTree>
    <p:extLst>
      <p:ext uri="{BB962C8B-B14F-4D97-AF65-F5344CB8AC3E}">
        <p14:creationId xmlns:p14="http://schemas.microsoft.com/office/powerpoint/2010/main" val="28627428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6AC10667-E246-B1DD-68D1-8C3B06D471D6}"/>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B58CCCC6-7870-9EA5-9CF5-020DA313279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A47C4AC9-1B39-00B0-E0D5-E1FAC4C58253}"/>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196F1D64-45ED-18F7-981C-49A08655CF05}"/>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29</a:t>
            </a:fld>
            <a:endParaRPr dirty="0"/>
          </a:p>
        </p:txBody>
      </p:sp>
    </p:spTree>
    <p:extLst>
      <p:ext uri="{BB962C8B-B14F-4D97-AF65-F5344CB8AC3E}">
        <p14:creationId xmlns:p14="http://schemas.microsoft.com/office/powerpoint/2010/main" val="1406689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16001117d3c_0_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g16001117d3c_0_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This year money was not allocated for school bus replacements or cameras. However, there is still funding available that we will be disbursing for replacements and cameras in FY26. </a:t>
            </a:r>
          </a:p>
        </p:txBody>
      </p:sp>
      <p:sp>
        <p:nvSpPr>
          <p:cNvPr id="118" name="Google Shape;118;g16001117d3c_0_3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a:t>
            </a:fld>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42E41C43-8EA8-9BEE-88DD-7D2A0B310B13}"/>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18FF83E1-61C4-6B7A-6D01-F945BFA003A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C48E4715-DB8F-AC5C-528C-1C5D534D1E44}"/>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170123ED-1063-B21B-2AAF-82EDDD2AD33A}"/>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30</a:t>
            </a:fld>
            <a:endParaRPr dirty="0"/>
          </a:p>
        </p:txBody>
      </p:sp>
    </p:spTree>
    <p:extLst>
      <p:ext uri="{BB962C8B-B14F-4D97-AF65-F5344CB8AC3E}">
        <p14:creationId xmlns:p14="http://schemas.microsoft.com/office/powerpoint/2010/main" val="9404157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37171C5B-D946-6B96-B759-36FAA239639F}"/>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11018F3C-6FA6-4835-B65E-214AC6DFBF5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5C6CF6F8-4CA0-A590-E4A9-FA3B5E603EAB}"/>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DAA2223D-4851-2732-382C-90F6333B7E03}"/>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31</a:t>
            </a:fld>
            <a:endParaRPr dirty="0"/>
          </a:p>
        </p:txBody>
      </p:sp>
    </p:spTree>
    <p:extLst>
      <p:ext uri="{BB962C8B-B14F-4D97-AF65-F5344CB8AC3E}">
        <p14:creationId xmlns:p14="http://schemas.microsoft.com/office/powerpoint/2010/main" val="13475606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FBAD1365-652A-A2C5-5B05-B3D53069D58E}"/>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40C98E91-9762-61C1-C89E-0BB5B4C4471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F66330A2-E07E-F47A-1B51-20E0084B1BF6}"/>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26C9CDAC-1294-333E-82E9-8D012CFDDB6A}"/>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32</a:t>
            </a:fld>
            <a:endParaRPr dirty="0"/>
          </a:p>
        </p:txBody>
      </p:sp>
    </p:spTree>
    <p:extLst>
      <p:ext uri="{BB962C8B-B14F-4D97-AF65-F5344CB8AC3E}">
        <p14:creationId xmlns:p14="http://schemas.microsoft.com/office/powerpoint/2010/main" val="40497274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F29B05A5-68DE-16FB-FF21-3F7B34EDC3B0}"/>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9A1FF3F3-2A82-C624-8BD9-276911CB72B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8861EC63-F3C7-E926-46C9-2E411968EC6E}"/>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CA0AD869-3FC6-4DDE-9ACA-FC6CBC15A24A}"/>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33</a:t>
            </a:fld>
            <a:endParaRPr dirty="0"/>
          </a:p>
        </p:txBody>
      </p:sp>
    </p:spTree>
    <p:extLst>
      <p:ext uri="{BB962C8B-B14F-4D97-AF65-F5344CB8AC3E}">
        <p14:creationId xmlns:p14="http://schemas.microsoft.com/office/powerpoint/2010/main" val="11059319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99A2CD29-F373-90AD-882C-67494007C084}"/>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9109B3E4-0C48-5C9A-19C8-722146E2177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A9744F43-C165-94B3-0DAD-1E5903613128}"/>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6D18BFA9-C6DC-DB94-F47A-686BE0612954}"/>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34</a:t>
            </a:fld>
            <a:endParaRPr dirty="0"/>
          </a:p>
        </p:txBody>
      </p:sp>
    </p:spTree>
    <p:extLst>
      <p:ext uri="{BB962C8B-B14F-4D97-AF65-F5344CB8AC3E}">
        <p14:creationId xmlns:p14="http://schemas.microsoft.com/office/powerpoint/2010/main" val="12513018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165FB0C8-EDE3-84E4-327D-24343C3E3738}"/>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673DE1A1-365F-40AA-C1E9-4E04A5583FA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5DC04F1D-9F96-BDCC-9E88-5C78426D5A3F}"/>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D9FF7351-209A-4369-7CCD-4B8FD92819A8}"/>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35</a:t>
            </a:fld>
            <a:endParaRPr dirty="0"/>
          </a:p>
        </p:txBody>
      </p:sp>
    </p:spTree>
    <p:extLst>
      <p:ext uri="{BB962C8B-B14F-4D97-AF65-F5344CB8AC3E}">
        <p14:creationId xmlns:p14="http://schemas.microsoft.com/office/powerpoint/2010/main" val="15707727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57A42C28-FBFD-DDD6-CE2B-AECC33E8B6F1}"/>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1F957DBB-7B88-6590-72F9-5EACCE4F6ED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3F121B17-A3BF-03FC-7B2E-8DDED8E7A0E4}"/>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49368B38-74EE-ACD1-E042-F89432C1A364}"/>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36</a:t>
            </a:fld>
            <a:endParaRPr dirty="0"/>
          </a:p>
        </p:txBody>
      </p:sp>
    </p:spTree>
    <p:extLst>
      <p:ext uri="{BB962C8B-B14F-4D97-AF65-F5344CB8AC3E}">
        <p14:creationId xmlns:p14="http://schemas.microsoft.com/office/powerpoint/2010/main" val="41195724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3042B935-D51E-53D4-27E6-4ABAAE62E2BF}"/>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6921400F-E923-6EBE-54D3-9228373884F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B9EAFF50-7CA9-93AE-74ED-621D2FCC1BE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76AD6B9F-776F-309C-C854-822EF1EB80EA}"/>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37</a:t>
            </a:fld>
            <a:endParaRPr dirty="0"/>
          </a:p>
        </p:txBody>
      </p:sp>
    </p:spTree>
    <p:extLst>
      <p:ext uri="{BB962C8B-B14F-4D97-AF65-F5344CB8AC3E}">
        <p14:creationId xmlns:p14="http://schemas.microsoft.com/office/powerpoint/2010/main" val="28579967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1FB13654-0294-B62E-9480-D8B762032BD8}"/>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FD1786C6-D762-43CE-7417-CCB6920C056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499C5DE5-8FB1-86AD-3283-D2F05192DF78}"/>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We do not have a BAR deadline yet. That will be announced by Fiscal Grants.</a:t>
            </a:r>
            <a:endParaRPr dirty="0"/>
          </a:p>
        </p:txBody>
      </p:sp>
      <p:sp>
        <p:nvSpPr>
          <p:cNvPr id="134" name="Google Shape;134;g32dd2ce7cc4_1_8:notes">
            <a:extLst>
              <a:ext uri="{FF2B5EF4-FFF2-40B4-BE49-F238E27FC236}">
                <a16:creationId xmlns:a16="http://schemas.microsoft.com/office/drawing/2014/main" id="{0630804E-7F07-9B3E-A005-E3DEFFE439A2}"/>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38</a:t>
            </a:fld>
            <a:endParaRPr dirty="0"/>
          </a:p>
        </p:txBody>
      </p:sp>
    </p:spTree>
    <p:extLst>
      <p:ext uri="{BB962C8B-B14F-4D97-AF65-F5344CB8AC3E}">
        <p14:creationId xmlns:p14="http://schemas.microsoft.com/office/powerpoint/2010/main" val="9550850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BA39168D-9F14-5D07-A1E6-A2500FF1D9C2}"/>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FAF46EC7-3AFB-FCE0-E8B0-1631C028BEA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12A004B4-3AFE-E50D-AEFE-972FB836306C}"/>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C7287AEE-A8D8-6007-74BF-4E502BD01802}"/>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39</a:t>
            </a:fld>
            <a:endParaRPr dirty="0"/>
          </a:p>
        </p:txBody>
      </p:sp>
    </p:spTree>
    <p:extLst>
      <p:ext uri="{BB962C8B-B14F-4D97-AF65-F5344CB8AC3E}">
        <p14:creationId xmlns:p14="http://schemas.microsoft.com/office/powerpoint/2010/main" val="24196143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32dd2ce7cc4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Google Shape;125;g32dd2ce7cc4_1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We didn’t allocate funds this year because we are ahead of schedule replacing buses.</a:t>
            </a:r>
            <a:endParaRPr dirty="0"/>
          </a:p>
        </p:txBody>
      </p:sp>
      <p:sp>
        <p:nvSpPr>
          <p:cNvPr id="126" name="Google Shape;126;g32dd2ce7cc4_1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4</a:t>
            </a:fld>
            <a:endParaRPr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15f9dcab8b2_0_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 name="Google Shape;220;g15f9dcab8b2_0_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21" name="Google Shape;221;g15f9dcab8b2_0_1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40</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a:extLst>
            <a:ext uri="{FF2B5EF4-FFF2-40B4-BE49-F238E27FC236}">
              <a16:creationId xmlns:a16="http://schemas.microsoft.com/office/drawing/2014/main" id="{0B8D4E9F-D4C1-A9A6-689A-B0C454D4BE0E}"/>
            </a:ext>
          </a:extLst>
        </p:cNvPr>
        <p:cNvGrpSpPr/>
        <p:nvPr/>
      </p:nvGrpSpPr>
      <p:grpSpPr>
        <a:xfrm>
          <a:off x="0" y="0"/>
          <a:ext cx="0" cy="0"/>
          <a:chOff x="0" y="0"/>
          <a:chExt cx="0" cy="0"/>
        </a:xfrm>
      </p:grpSpPr>
      <p:sp>
        <p:nvSpPr>
          <p:cNvPr id="128" name="Google Shape;128;g16001117d3c_0_30:notes">
            <a:extLst>
              <a:ext uri="{FF2B5EF4-FFF2-40B4-BE49-F238E27FC236}">
                <a16:creationId xmlns:a16="http://schemas.microsoft.com/office/drawing/2014/main" id="{914AFDFB-8CC8-49A2-DE2F-C374C60DA0E0}"/>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g16001117d3c_0_30:notes">
            <a:extLst>
              <a:ext uri="{FF2B5EF4-FFF2-40B4-BE49-F238E27FC236}">
                <a16:creationId xmlns:a16="http://schemas.microsoft.com/office/drawing/2014/main" id="{FB2A6C0D-A91D-3A61-C29A-FABA3AFE4110}"/>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4080771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2dd2ce7cc4_1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F71461B8-4FA7-8B91-6511-5E52A44F7C75}"/>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C3BDA08C-260A-72ED-6431-F054DC23B64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602C66EA-CCF7-996A-9948-CF4F665C58B0}"/>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EE367056-5D5B-CEEE-120D-B07966B0448B}"/>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7</a:t>
            </a:fld>
            <a:endParaRPr dirty="0"/>
          </a:p>
        </p:txBody>
      </p:sp>
    </p:spTree>
    <p:extLst>
      <p:ext uri="{BB962C8B-B14F-4D97-AF65-F5344CB8AC3E}">
        <p14:creationId xmlns:p14="http://schemas.microsoft.com/office/powerpoint/2010/main" val="19055229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644BF183-A5BD-2A02-264F-E92C7A52B58D}"/>
            </a:ext>
          </a:extLst>
        </p:cNvPr>
        <p:cNvGrpSpPr/>
        <p:nvPr/>
      </p:nvGrpSpPr>
      <p:grpSpPr>
        <a:xfrm>
          <a:off x="0" y="0"/>
          <a:ext cx="0" cy="0"/>
          <a:chOff x="0" y="0"/>
          <a:chExt cx="0" cy="0"/>
        </a:xfrm>
      </p:grpSpPr>
      <p:sp>
        <p:nvSpPr>
          <p:cNvPr id="132" name="Google Shape;132;g32dd2ce7cc4_1_8:notes">
            <a:extLst>
              <a:ext uri="{FF2B5EF4-FFF2-40B4-BE49-F238E27FC236}">
                <a16:creationId xmlns:a16="http://schemas.microsoft.com/office/drawing/2014/main" id="{90ADE894-2D7C-F128-58FB-3A208AF0076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32dd2ce7cc4_1_8:notes">
            <a:extLst>
              <a:ext uri="{FF2B5EF4-FFF2-40B4-BE49-F238E27FC236}">
                <a16:creationId xmlns:a16="http://schemas.microsoft.com/office/drawing/2014/main" id="{F5E27E10-0876-FF9E-9D69-4F9E73E098B5}"/>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4" name="Google Shape;134;g32dd2ce7cc4_1_8:notes">
            <a:extLst>
              <a:ext uri="{FF2B5EF4-FFF2-40B4-BE49-F238E27FC236}">
                <a16:creationId xmlns:a16="http://schemas.microsoft.com/office/drawing/2014/main" id="{3212AE37-C16A-29F0-EC5C-30901D27250F}"/>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8</a:t>
            </a:fld>
            <a:endParaRPr dirty="0"/>
          </a:p>
        </p:txBody>
      </p:sp>
    </p:spTree>
    <p:extLst>
      <p:ext uri="{BB962C8B-B14F-4D97-AF65-F5344CB8AC3E}">
        <p14:creationId xmlns:p14="http://schemas.microsoft.com/office/powerpoint/2010/main" val="9796097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a:extLst>
            <a:ext uri="{FF2B5EF4-FFF2-40B4-BE49-F238E27FC236}">
              <a16:creationId xmlns:a16="http://schemas.microsoft.com/office/drawing/2014/main" id="{D29E2787-90E1-1331-11BA-DA58D1AFA1E2}"/>
            </a:ext>
          </a:extLst>
        </p:cNvPr>
        <p:cNvGrpSpPr/>
        <p:nvPr/>
      </p:nvGrpSpPr>
      <p:grpSpPr>
        <a:xfrm>
          <a:off x="0" y="0"/>
          <a:ext cx="0" cy="0"/>
          <a:chOff x="0" y="0"/>
          <a:chExt cx="0" cy="0"/>
        </a:xfrm>
      </p:grpSpPr>
      <p:sp>
        <p:nvSpPr>
          <p:cNvPr id="124" name="Google Shape;124;g32dd2ce7cc4_1_0:notes">
            <a:extLst>
              <a:ext uri="{FF2B5EF4-FFF2-40B4-BE49-F238E27FC236}">
                <a16:creationId xmlns:a16="http://schemas.microsoft.com/office/drawing/2014/main" id="{807C5B24-439C-45BF-52A1-3E8BE1D6A26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Google Shape;125;g32dd2ce7cc4_1_0:notes">
            <a:extLst>
              <a:ext uri="{FF2B5EF4-FFF2-40B4-BE49-F238E27FC236}">
                <a16:creationId xmlns:a16="http://schemas.microsoft.com/office/drawing/2014/main" id="{5B207D7A-8500-C127-1E32-299AC561DAF4}"/>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26" name="Google Shape;126;g32dd2ce7cc4_1_0:notes">
            <a:extLst>
              <a:ext uri="{FF2B5EF4-FFF2-40B4-BE49-F238E27FC236}">
                <a16:creationId xmlns:a16="http://schemas.microsoft.com/office/drawing/2014/main" id="{5FCCFD31-0EC2-A99B-623B-63E780582CA1}"/>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9</a:t>
            </a:fld>
            <a:endParaRPr dirty="0"/>
          </a:p>
        </p:txBody>
      </p:sp>
    </p:spTree>
    <p:extLst>
      <p:ext uri="{BB962C8B-B14F-4D97-AF65-F5344CB8AC3E}">
        <p14:creationId xmlns:p14="http://schemas.microsoft.com/office/powerpoint/2010/main" val="347354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with Picture">
  <p:cSld name="Title Slide with Picture">
    <p:spTree>
      <p:nvGrpSpPr>
        <p:cNvPr id="1" name="Shape 18"/>
        <p:cNvGrpSpPr/>
        <p:nvPr/>
      </p:nvGrpSpPr>
      <p:grpSpPr>
        <a:xfrm>
          <a:off x="0" y="0"/>
          <a:ext cx="0" cy="0"/>
          <a:chOff x="0" y="0"/>
          <a:chExt cx="0" cy="0"/>
        </a:xfrm>
      </p:grpSpPr>
      <p:sp>
        <p:nvSpPr>
          <p:cNvPr id="19" name="Google Shape;19;p14"/>
          <p:cNvSpPr/>
          <p:nvPr/>
        </p:nvSpPr>
        <p:spPr>
          <a:xfrm>
            <a:off x="6540504" y="0"/>
            <a:ext cx="5647964" cy="6858000"/>
          </a:xfrm>
          <a:custGeom>
            <a:avLst/>
            <a:gdLst/>
            <a:ahLst/>
            <a:cxnLst/>
            <a:rect l="l" t="t" r="r" b="b"/>
            <a:pathLst>
              <a:path w="4238622" h="6858000" extrusionOk="0">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rgbClr val="3A3D4B"/>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20" name="Google Shape;20;p14"/>
          <p:cNvSpPr/>
          <p:nvPr/>
        </p:nvSpPr>
        <p:spPr>
          <a:xfrm>
            <a:off x="6256868" y="0"/>
            <a:ext cx="1671124" cy="6858000"/>
          </a:xfrm>
          <a:custGeom>
            <a:avLst/>
            <a:gdLst/>
            <a:ahLst/>
            <a:cxnLst/>
            <a:rect l="l" t="t" r="r" b="b"/>
            <a:pathLst>
              <a:path w="1254127" h="6858000" extrusionOk="0">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21" name="Google Shape;21;p14"/>
          <p:cNvSpPr/>
          <p:nvPr/>
        </p:nvSpPr>
        <p:spPr>
          <a:xfrm>
            <a:off x="5979587" y="0"/>
            <a:ext cx="1527277" cy="6858000"/>
          </a:xfrm>
          <a:custGeom>
            <a:avLst/>
            <a:gdLst/>
            <a:ahLst/>
            <a:cxnLst/>
            <a:rect l="l" t="t" r="r" b="b"/>
            <a:pathLst>
              <a:path w="1146174" h="6858000" extrusionOk="0">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22" name="Google Shape;22;p14"/>
          <p:cNvSpPr txBox="1">
            <a:spLocks noGrp="1"/>
          </p:cNvSpPr>
          <p:nvPr>
            <p:ph type="ctrTitle"/>
          </p:nvPr>
        </p:nvSpPr>
        <p:spPr>
          <a:xfrm>
            <a:off x="1295401" y="1873584"/>
            <a:ext cx="5120700" cy="256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14" descr="An empty placeholder to add an image. Click on the placeholder and select the image that you wish to add"/>
          <p:cNvSpPr>
            <a:spLocks noGrp="1"/>
          </p:cNvSpPr>
          <p:nvPr>
            <p:ph type="pic" idx="2"/>
          </p:nvPr>
        </p:nvSpPr>
        <p:spPr>
          <a:xfrm>
            <a:off x="6743703" y="0"/>
            <a:ext cx="5448300" cy="6858000"/>
          </a:xfrm>
          <a:prstGeom prst="rect">
            <a:avLst/>
          </a:prstGeom>
          <a:noFill/>
          <a:ln>
            <a:noFill/>
          </a:ln>
        </p:spPr>
      </p:sp>
      <p:sp>
        <p:nvSpPr>
          <p:cNvPr id="24" name="Google Shape;24;p14"/>
          <p:cNvSpPr txBox="1">
            <a:spLocks noGrp="1"/>
          </p:cNvSpPr>
          <p:nvPr>
            <p:ph type="subTitle" idx="1"/>
          </p:nvPr>
        </p:nvSpPr>
        <p:spPr>
          <a:xfrm>
            <a:off x="1295401" y="4572000"/>
            <a:ext cx="5120700" cy="16002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8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a:endParaRPr/>
          </a:p>
        </p:txBody>
      </p:sp>
      <p:sp>
        <p:nvSpPr>
          <p:cNvPr id="25" name="Google Shape;25;p14"/>
          <p:cNvSpPr txBox="1">
            <a:spLocks noGrp="1"/>
          </p:cNvSpPr>
          <p:nvPr>
            <p:ph type="sldNum" idx="12"/>
          </p:nvPr>
        </p:nvSpPr>
        <p:spPr>
          <a:xfrm>
            <a:off x="11409045" y="6333134"/>
            <a:ext cx="731700" cy="5250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Title Slide with Picture">
  <p:cSld name="Title Slide with Picture">
    <p:spTree>
      <p:nvGrpSpPr>
        <p:cNvPr id="1" name="Shape 18"/>
        <p:cNvGrpSpPr/>
        <p:nvPr/>
      </p:nvGrpSpPr>
      <p:grpSpPr>
        <a:xfrm>
          <a:off x="0" y="0"/>
          <a:ext cx="0" cy="0"/>
          <a:chOff x="0" y="0"/>
          <a:chExt cx="0" cy="0"/>
        </a:xfrm>
      </p:grpSpPr>
      <p:sp>
        <p:nvSpPr>
          <p:cNvPr id="19" name="Google Shape;19;p14"/>
          <p:cNvSpPr/>
          <p:nvPr/>
        </p:nvSpPr>
        <p:spPr>
          <a:xfrm>
            <a:off x="6540504" y="0"/>
            <a:ext cx="5651496" cy="6858000"/>
          </a:xfrm>
          <a:custGeom>
            <a:avLst/>
            <a:gdLst/>
            <a:ahLst/>
            <a:cxnLst/>
            <a:rect l="l" t="t" r="r" b="b"/>
            <a:pathLst>
              <a:path w="4238622" h="6858000" extrusionOk="0">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rgbClr val="3A3D4B"/>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20" name="Google Shape;20;p14"/>
          <p:cNvSpPr/>
          <p:nvPr/>
        </p:nvSpPr>
        <p:spPr>
          <a:xfrm>
            <a:off x="6256868" y="0"/>
            <a:ext cx="1672169" cy="6858000"/>
          </a:xfrm>
          <a:custGeom>
            <a:avLst/>
            <a:gdLst/>
            <a:ahLst/>
            <a:cxnLst/>
            <a:rect l="l" t="t" r="r" b="b"/>
            <a:pathLst>
              <a:path w="1254127" h="6858000" extrusionOk="0">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21" name="Google Shape;21;p14"/>
          <p:cNvSpPr/>
          <p:nvPr/>
        </p:nvSpPr>
        <p:spPr>
          <a:xfrm>
            <a:off x="5979587" y="0"/>
            <a:ext cx="1528232" cy="6858000"/>
          </a:xfrm>
          <a:custGeom>
            <a:avLst/>
            <a:gdLst/>
            <a:ahLst/>
            <a:cxnLst/>
            <a:rect l="l" t="t" r="r" b="b"/>
            <a:pathLst>
              <a:path w="1146174" h="6858000" extrusionOk="0">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22" name="Google Shape;22;p14"/>
          <p:cNvSpPr txBox="1">
            <a:spLocks noGrp="1"/>
          </p:cNvSpPr>
          <p:nvPr>
            <p:ph type="ctrTitle"/>
          </p:nvPr>
        </p:nvSpPr>
        <p:spPr>
          <a:xfrm>
            <a:off x="1295401" y="1873584"/>
            <a:ext cx="5120640" cy="256032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14" descr="An empty placeholder to add an image. Click on the placeholder and select the image that you wish to add"/>
          <p:cNvSpPr>
            <a:spLocks noGrp="1"/>
          </p:cNvSpPr>
          <p:nvPr>
            <p:ph type="pic" idx="2"/>
          </p:nvPr>
        </p:nvSpPr>
        <p:spPr>
          <a:xfrm>
            <a:off x="6743703" y="0"/>
            <a:ext cx="5448297" cy="6858000"/>
          </a:xfrm>
          <a:prstGeom prst="rect">
            <a:avLst/>
          </a:prstGeom>
          <a:noFill/>
          <a:ln>
            <a:noFill/>
          </a:ln>
        </p:spPr>
      </p:sp>
      <p:sp>
        <p:nvSpPr>
          <p:cNvPr id="24" name="Google Shape;24;p14"/>
          <p:cNvSpPr txBox="1">
            <a:spLocks noGrp="1"/>
          </p:cNvSpPr>
          <p:nvPr>
            <p:ph type="subTitle" idx="1"/>
          </p:nvPr>
        </p:nvSpPr>
        <p:spPr>
          <a:xfrm>
            <a:off x="1295401" y="4572000"/>
            <a:ext cx="5120640" cy="16002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8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a:endParaRPr/>
          </a:p>
        </p:txBody>
      </p:sp>
      <p:sp>
        <p:nvSpPr>
          <p:cNvPr id="25" name="Google Shape;25;p14"/>
          <p:cNvSpPr txBox="1">
            <a:spLocks noGrp="1"/>
          </p:cNvSpPr>
          <p:nvPr>
            <p:ph type="sldNum" idx="12"/>
          </p:nvPr>
        </p:nvSpPr>
        <p:spPr>
          <a:xfrm>
            <a:off x="11409045" y="6333134"/>
            <a:ext cx="731700" cy="5250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2407955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6"/>
        <p:cNvGrpSpPr/>
        <p:nvPr/>
      </p:nvGrpSpPr>
      <p:grpSpPr>
        <a:xfrm>
          <a:off x="0" y="0"/>
          <a:ext cx="0" cy="0"/>
          <a:chOff x="0" y="0"/>
          <a:chExt cx="0" cy="0"/>
        </a:xfrm>
      </p:grpSpPr>
      <p:sp>
        <p:nvSpPr>
          <p:cNvPr id="27" name="Google Shape;27;p15"/>
          <p:cNvSpPr txBox="1">
            <a:spLocks noGrp="1"/>
          </p:cNvSpPr>
          <p:nvPr>
            <p:ph type="title"/>
          </p:nvPr>
        </p:nvSpPr>
        <p:spPr>
          <a:xfrm>
            <a:off x="1295400" y="255134"/>
            <a:ext cx="9601200" cy="10368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4000"/>
              <a:buFont typeface="Calibri"/>
              <a:buNone/>
              <a:defRPr sz="4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15"/>
          <p:cNvSpPr txBox="1">
            <a:spLocks noGrp="1"/>
          </p:cNvSpPr>
          <p:nvPr>
            <p:ph type="body" idx="1"/>
          </p:nvPr>
        </p:nvSpPr>
        <p:spPr>
          <a:xfrm>
            <a:off x="1295400" y="1828800"/>
            <a:ext cx="9601200" cy="43434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29" name="Google Shape;29;p15"/>
          <p:cNvSpPr txBox="1">
            <a:spLocks noGrp="1"/>
          </p:cNvSpPr>
          <p:nvPr>
            <p:ph type="ftr" idx="11"/>
          </p:nvPr>
        </p:nvSpPr>
        <p:spPr>
          <a:xfrm>
            <a:off x="1295399" y="6374999"/>
            <a:ext cx="624320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0" name="Google Shape;30;p15"/>
          <p:cNvSpPr txBox="1">
            <a:spLocks noGrp="1"/>
          </p:cNvSpPr>
          <p:nvPr>
            <p:ph type="dt" idx="10"/>
          </p:nvPr>
        </p:nvSpPr>
        <p:spPr>
          <a:xfrm>
            <a:off x="7791449" y="6374999"/>
            <a:ext cx="1480705"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1" name="Google Shape;31;p15"/>
          <p:cNvSpPr txBox="1">
            <a:spLocks noGrp="1"/>
          </p:cNvSpPr>
          <p:nvPr>
            <p:ph type="sldNum" idx="12"/>
          </p:nvPr>
        </p:nvSpPr>
        <p:spPr>
          <a:xfrm>
            <a:off x="9525000" y="6374999"/>
            <a:ext cx="1371600" cy="27432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4027617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2"/>
        <p:cNvGrpSpPr/>
        <p:nvPr/>
      </p:nvGrpSpPr>
      <p:grpSpPr>
        <a:xfrm>
          <a:off x="0" y="0"/>
          <a:ext cx="0" cy="0"/>
          <a:chOff x="0" y="0"/>
          <a:chExt cx="0" cy="0"/>
        </a:xfrm>
      </p:grpSpPr>
      <p:sp>
        <p:nvSpPr>
          <p:cNvPr id="33" name="Google Shape;33;p16"/>
          <p:cNvSpPr txBox="1">
            <a:spLocks noGrp="1"/>
          </p:cNvSpPr>
          <p:nvPr>
            <p:ph type="title"/>
          </p:nvPr>
        </p:nvSpPr>
        <p:spPr>
          <a:xfrm>
            <a:off x="1295400" y="255134"/>
            <a:ext cx="9601200" cy="10368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16"/>
          <p:cNvSpPr txBox="1">
            <a:spLocks noGrp="1"/>
          </p:cNvSpPr>
          <p:nvPr>
            <p:ph type="body" idx="1"/>
          </p:nvPr>
        </p:nvSpPr>
        <p:spPr>
          <a:xfrm>
            <a:off x="1295400" y="1828800"/>
            <a:ext cx="9601200" cy="43434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35" name="Google Shape;35;p16"/>
          <p:cNvSpPr txBox="1">
            <a:spLocks noGrp="1"/>
          </p:cNvSpPr>
          <p:nvPr>
            <p:ph type="body" idx="2"/>
          </p:nvPr>
        </p:nvSpPr>
        <p:spPr>
          <a:xfrm>
            <a:off x="6324600" y="1828799"/>
            <a:ext cx="4572000" cy="434340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36" name="Google Shape;36;p16"/>
          <p:cNvSpPr txBox="1">
            <a:spLocks noGrp="1"/>
          </p:cNvSpPr>
          <p:nvPr>
            <p:ph type="ftr" idx="11"/>
          </p:nvPr>
        </p:nvSpPr>
        <p:spPr>
          <a:xfrm>
            <a:off x="1295400" y="6512159"/>
            <a:ext cx="624320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7" name="Google Shape;37;p16"/>
          <p:cNvSpPr txBox="1">
            <a:spLocks noGrp="1"/>
          </p:cNvSpPr>
          <p:nvPr>
            <p:ph type="dt" idx="10"/>
          </p:nvPr>
        </p:nvSpPr>
        <p:spPr>
          <a:xfrm>
            <a:off x="7791449" y="6374999"/>
            <a:ext cx="1480705"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8" name="Google Shape;38;p16"/>
          <p:cNvSpPr txBox="1">
            <a:spLocks noGrp="1"/>
          </p:cNvSpPr>
          <p:nvPr>
            <p:ph type="sldNum" idx="12"/>
          </p:nvPr>
        </p:nvSpPr>
        <p:spPr>
          <a:xfrm>
            <a:off x="9525000" y="6374999"/>
            <a:ext cx="1371600" cy="27432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1116640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Slide">
    <p:spTree>
      <p:nvGrpSpPr>
        <p:cNvPr id="1" name="Shape 39"/>
        <p:cNvGrpSpPr/>
        <p:nvPr/>
      </p:nvGrpSpPr>
      <p:grpSpPr>
        <a:xfrm>
          <a:off x="0" y="0"/>
          <a:ext cx="0" cy="0"/>
          <a:chOff x="0" y="0"/>
          <a:chExt cx="0" cy="0"/>
        </a:xfrm>
      </p:grpSpPr>
      <p:sp>
        <p:nvSpPr>
          <p:cNvPr id="40" name="Google Shape;40;p17"/>
          <p:cNvSpPr/>
          <p:nvPr/>
        </p:nvSpPr>
        <p:spPr>
          <a:xfrm>
            <a:off x="8429022" y="0"/>
            <a:ext cx="3762978" cy="6858000"/>
          </a:xfrm>
          <a:custGeom>
            <a:avLst/>
            <a:gdLst/>
            <a:ahLst/>
            <a:cxnLst/>
            <a:rect l="l" t="t" r="r" b="b"/>
            <a:pathLst>
              <a:path w="3762978" h="6858000" extrusionOk="0">
                <a:moveTo>
                  <a:pt x="0" y="0"/>
                </a:moveTo>
                <a:lnTo>
                  <a:pt x="3762978" y="0"/>
                </a:lnTo>
                <a:lnTo>
                  <a:pt x="3762978" y="6858000"/>
                </a:lnTo>
                <a:lnTo>
                  <a:pt x="338667" y="6858000"/>
                </a:lnTo>
                <a:lnTo>
                  <a:pt x="1189567" y="4337050"/>
                </a:lnTo>
                <a:close/>
              </a:path>
            </a:pathLst>
          </a:custGeom>
          <a:solidFill>
            <a:srgbClr val="3A3D4B"/>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41" name="Google Shape;41;p17"/>
          <p:cNvSpPr/>
          <p:nvPr/>
        </p:nvSpPr>
        <p:spPr>
          <a:xfrm>
            <a:off x="8145385" y="0"/>
            <a:ext cx="1672169" cy="6858000"/>
          </a:xfrm>
          <a:custGeom>
            <a:avLst/>
            <a:gdLst/>
            <a:ahLst/>
            <a:cxnLst/>
            <a:rect l="l" t="t" r="r" b="b"/>
            <a:pathLst>
              <a:path w="1254127" h="6858000" extrusionOk="0">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42" name="Google Shape;42;p17"/>
          <p:cNvSpPr/>
          <p:nvPr/>
        </p:nvSpPr>
        <p:spPr>
          <a:xfrm>
            <a:off x="7807568" y="0"/>
            <a:ext cx="1528232" cy="6858000"/>
          </a:xfrm>
          <a:custGeom>
            <a:avLst/>
            <a:gdLst/>
            <a:ahLst/>
            <a:cxnLst/>
            <a:rect l="l" t="t" r="r" b="b"/>
            <a:pathLst>
              <a:path w="1146174" h="6858000" extrusionOk="0">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43" name="Google Shape;43;p17"/>
          <p:cNvSpPr txBox="1">
            <a:spLocks noGrp="1"/>
          </p:cNvSpPr>
          <p:nvPr>
            <p:ph type="ctrTitle"/>
          </p:nvPr>
        </p:nvSpPr>
        <p:spPr>
          <a:xfrm>
            <a:off x="1295400" y="1873584"/>
            <a:ext cx="6400800" cy="256032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17"/>
          <p:cNvSpPr txBox="1">
            <a:spLocks noGrp="1"/>
          </p:cNvSpPr>
          <p:nvPr>
            <p:ph type="subTitle" idx="1"/>
          </p:nvPr>
        </p:nvSpPr>
        <p:spPr>
          <a:xfrm>
            <a:off x="1295400" y="4572000"/>
            <a:ext cx="6400800" cy="16002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2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a:endParaRPr/>
          </a:p>
        </p:txBody>
      </p:sp>
      <p:sp>
        <p:nvSpPr>
          <p:cNvPr id="45" name="Google Shape;45;p17"/>
          <p:cNvSpPr txBox="1">
            <a:spLocks noGrp="1"/>
          </p:cNvSpPr>
          <p:nvPr>
            <p:ph type="sldNum" idx="12"/>
          </p:nvPr>
        </p:nvSpPr>
        <p:spPr>
          <a:xfrm>
            <a:off x="11409045" y="6333134"/>
            <a:ext cx="731700" cy="5250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614661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 Header">
    <p:spTree>
      <p:nvGrpSpPr>
        <p:cNvPr id="1" name="Shape 46"/>
        <p:cNvGrpSpPr/>
        <p:nvPr/>
      </p:nvGrpSpPr>
      <p:grpSpPr>
        <a:xfrm>
          <a:off x="0" y="0"/>
          <a:ext cx="0" cy="0"/>
          <a:chOff x="0" y="0"/>
          <a:chExt cx="0" cy="0"/>
        </a:xfrm>
      </p:grpSpPr>
      <p:sp>
        <p:nvSpPr>
          <p:cNvPr id="47" name="Google Shape;47;p18"/>
          <p:cNvSpPr/>
          <p:nvPr/>
        </p:nvSpPr>
        <p:spPr>
          <a:xfrm>
            <a:off x="9622368" y="0"/>
            <a:ext cx="2569632" cy="6858000"/>
          </a:xfrm>
          <a:custGeom>
            <a:avLst/>
            <a:gdLst/>
            <a:ahLst/>
            <a:cxnLst/>
            <a:rect l="l" t="t" r="r" b="b"/>
            <a:pathLst>
              <a:path w="1927224" h="6858000" extrusionOk="0">
                <a:moveTo>
                  <a:pt x="0" y="0"/>
                </a:moveTo>
                <a:lnTo>
                  <a:pt x="1927224" y="0"/>
                </a:lnTo>
                <a:lnTo>
                  <a:pt x="1927224" y="6858000"/>
                </a:lnTo>
                <a:lnTo>
                  <a:pt x="254000" y="6858000"/>
                </a:lnTo>
                <a:lnTo>
                  <a:pt x="892175" y="4337050"/>
                </a:lnTo>
                <a:close/>
              </a:path>
            </a:pathLst>
          </a:custGeom>
          <a:solidFill>
            <a:srgbClr val="3A3D4B"/>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48" name="Google Shape;48;p18"/>
          <p:cNvSpPr/>
          <p:nvPr/>
        </p:nvSpPr>
        <p:spPr>
          <a:xfrm>
            <a:off x="9237132" y="0"/>
            <a:ext cx="1672169" cy="6858000"/>
          </a:xfrm>
          <a:custGeom>
            <a:avLst/>
            <a:gdLst/>
            <a:ahLst/>
            <a:cxnLst/>
            <a:rect l="l" t="t" r="r" b="b"/>
            <a:pathLst>
              <a:path w="1254127" h="6858000" extrusionOk="0">
                <a:moveTo>
                  <a:pt x="0" y="0"/>
                </a:moveTo>
                <a:lnTo>
                  <a:pt x="365127" y="0"/>
                </a:lnTo>
                <a:lnTo>
                  <a:pt x="1254127" y="4337050"/>
                </a:lnTo>
                <a:lnTo>
                  <a:pt x="619127" y="6858000"/>
                </a:lnTo>
                <a:lnTo>
                  <a:pt x="257175" y="6858000"/>
                </a:lnTo>
                <a:lnTo>
                  <a:pt x="892175" y="4337050"/>
                </a:lnTo>
                <a:close/>
              </a:path>
            </a:pathLst>
          </a:custGeom>
          <a:solidFill>
            <a:srgbClr val="FF914D"/>
          </a:solidFill>
          <a:ln>
            <a:noFill/>
          </a:ln>
          <a:effectLst>
            <a:outerShdw blurRad="101600" dist="50800" algn="l" rotWithShape="0">
              <a:srgbClr val="000000">
                <a:alpha val="23921"/>
              </a:srgbClr>
            </a:outerShdw>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49" name="Google Shape;49;p18"/>
          <p:cNvSpPr/>
          <p:nvPr/>
        </p:nvSpPr>
        <p:spPr>
          <a:xfrm>
            <a:off x="9173633" y="0"/>
            <a:ext cx="1460499" cy="6858000"/>
          </a:xfrm>
          <a:custGeom>
            <a:avLst/>
            <a:gdLst/>
            <a:ahLst/>
            <a:cxnLst/>
            <a:rect l="l" t="t" r="r" b="b"/>
            <a:pathLst>
              <a:path w="1095374" h="6858000" extrusionOk="0">
                <a:moveTo>
                  <a:pt x="0" y="0"/>
                </a:moveTo>
                <a:lnTo>
                  <a:pt x="203199" y="0"/>
                </a:lnTo>
                <a:lnTo>
                  <a:pt x="1095374" y="4337050"/>
                </a:lnTo>
                <a:lnTo>
                  <a:pt x="460374" y="6858000"/>
                </a:lnTo>
                <a:lnTo>
                  <a:pt x="257175" y="6858000"/>
                </a:lnTo>
                <a:lnTo>
                  <a:pt x="892175" y="4337050"/>
                </a:lnTo>
                <a:close/>
              </a:path>
            </a:pathLst>
          </a:custGeom>
          <a:solidFill>
            <a:schemeClr val="accent1"/>
          </a:solidFill>
          <a:ln>
            <a:noFill/>
          </a:ln>
          <a:effectLst>
            <a:outerShdw blurRad="101600" dist="50800" algn="l" rotWithShape="0">
              <a:srgbClr val="000000">
                <a:alpha val="23921"/>
              </a:srgbClr>
            </a:outerShdw>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50" name="Google Shape;50;p18"/>
          <p:cNvSpPr/>
          <p:nvPr/>
        </p:nvSpPr>
        <p:spPr>
          <a:xfrm>
            <a:off x="9173633" y="0"/>
            <a:ext cx="1460499" cy="6858000"/>
          </a:xfrm>
          <a:custGeom>
            <a:avLst/>
            <a:gdLst/>
            <a:ahLst/>
            <a:cxnLst/>
            <a:rect l="l" t="t" r="r" b="b"/>
            <a:pathLst>
              <a:path w="1095374" h="6858000" extrusionOk="0">
                <a:moveTo>
                  <a:pt x="0" y="0"/>
                </a:moveTo>
                <a:lnTo>
                  <a:pt x="203199" y="0"/>
                </a:lnTo>
                <a:lnTo>
                  <a:pt x="1095374" y="4337050"/>
                </a:lnTo>
                <a:lnTo>
                  <a:pt x="460374" y="6858000"/>
                </a:lnTo>
                <a:lnTo>
                  <a:pt x="257175" y="6858000"/>
                </a:lnTo>
                <a:lnTo>
                  <a:pt x="892175" y="4337050"/>
                </a:lnTo>
                <a:close/>
              </a:path>
            </a:pathLst>
          </a:custGeom>
          <a:solidFill>
            <a:srgbClr val="048A8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51" name="Google Shape;51;p18"/>
          <p:cNvSpPr txBox="1">
            <a:spLocks noGrp="1"/>
          </p:cNvSpPr>
          <p:nvPr>
            <p:ph type="title"/>
          </p:nvPr>
        </p:nvSpPr>
        <p:spPr>
          <a:xfrm>
            <a:off x="1295398" y="2914650"/>
            <a:ext cx="8046720" cy="1557338"/>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A3D4B"/>
              </a:buClr>
              <a:buSzPts val="3200"/>
              <a:buFont typeface="Calibri"/>
              <a:buNone/>
              <a:defRPr sz="32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18"/>
          <p:cNvSpPr txBox="1">
            <a:spLocks noGrp="1"/>
          </p:cNvSpPr>
          <p:nvPr>
            <p:ph type="body" idx="1"/>
          </p:nvPr>
        </p:nvSpPr>
        <p:spPr>
          <a:xfrm>
            <a:off x="1295398" y="4589463"/>
            <a:ext cx="8046718" cy="101123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200"/>
              </a:spcBef>
              <a:spcAft>
                <a:spcPts val="0"/>
              </a:spcAft>
              <a:buClr>
                <a:srgbClr val="3A3D4B"/>
              </a:buClr>
              <a:buSzPts val="2400"/>
              <a:buNone/>
              <a:defRPr sz="2400">
                <a:solidFill>
                  <a:srgbClr val="3A3D4B"/>
                </a:solidFill>
              </a:defRPr>
            </a:lvl1pPr>
            <a:lvl2pPr marL="914400" lvl="1" indent="-228600" algn="l">
              <a:lnSpc>
                <a:spcPct val="90000"/>
              </a:lnSpc>
              <a:spcBef>
                <a:spcPts val="1000"/>
              </a:spcBef>
              <a:spcAft>
                <a:spcPts val="0"/>
              </a:spcAft>
              <a:buSzPts val="2000"/>
              <a:buNone/>
              <a:defRPr sz="2000">
                <a:solidFill>
                  <a:srgbClr val="999999"/>
                </a:solidFill>
              </a:defRPr>
            </a:lvl2pPr>
            <a:lvl3pPr marL="1371600" lvl="2" indent="-228600" algn="l">
              <a:lnSpc>
                <a:spcPct val="90000"/>
              </a:lnSpc>
              <a:spcBef>
                <a:spcPts val="800"/>
              </a:spcBef>
              <a:spcAft>
                <a:spcPts val="0"/>
              </a:spcAft>
              <a:buSzPts val="1800"/>
              <a:buNone/>
              <a:defRPr sz="1800">
                <a:solidFill>
                  <a:srgbClr val="999999"/>
                </a:solidFill>
              </a:defRPr>
            </a:lvl3pPr>
            <a:lvl4pPr marL="1828800" lvl="3" indent="-228600" algn="l">
              <a:lnSpc>
                <a:spcPct val="90000"/>
              </a:lnSpc>
              <a:spcBef>
                <a:spcPts val="800"/>
              </a:spcBef>
              <a:spcAft>
                <a:spcPts val="0"/>
              </a:spcAft>
              <a:buClr>
                <a:srgbClr val="999999"/>
              </a:buClr>
              <a:buSzPts val="1600"/>
              <a:buNone/>
              <a:defRPr sz="1600">
                <a:solidFill>
                  <a:srgbClr val="999999"/>
                </a:solidFill>
              </a:defRPr>
            </a:lvl4pPr>
            <a:lvl5pPr marL="2286000" lvl="4" indent="-228600" algn="l">
              <a:lnSpc>
                <a:spcPct val="90000"/>
              </a:lnSpc>
              <a:spcBef>
                <a:spcPts val="800"/>
              </a:spcBef>
              <a:spcAft>
                <a:spcPts val="0"/>
              </a:spcAft>
              <a:buClr>
                <a:srgbClr val="999999"/>
              </a:buClr>
              <a:buSzPts val="1600"/>
              <a:buNone/>
              <a:defRPr sz="1600">
                <a:solidFill>
                  <a:srgbClr val="999999"/>
                </a:solidFill>
              </a:defRPr>
            </a:lvl5pPr>
            <a:lvl6pPr marL="2743200" lvl="5" indent="-228600" algn="l">
              <a:lnSpc>
                <a:spcPct val="90000"/>
              </a:lnSpc>
              <a:spcBef>
                <a:spcPts val="800"/>
              </a:spcBef>
              <a:spcAft>
                <a:spcPts val="0"/>
              </a:spcAft>
              <a:buClr>
                <a:srgbClr val="999999"/>
              </a:buClr>
              <a:buSzPts val="1600"/>
              <a:buNone/>
              <a:defRPr sz="1600">
                <a:solidFill>
                  <a:srgbClr val="999999"/>
                </a:solidFill>
              </a:defRPr>
            </a:lvl6pPr>
            <a:lvl7pPr marL="3200400" lvl="6" indent="-228600" algn="l">
              <a:lnSpc>
                <a:spcPct val="90000"/>
              </a:lnSpc>
              <a:spcBef>
                <a:spcPts val="800"/>
              </a:spcBef>
              <a:spcAft>
                <a:spcPts val="0"/>
              </a:spcAft>
              <a:buClr>
                <a:srgbClr val="999999"/>
              </a:buClr>
              <a:buSzPts val="1600"/>
              <a:buNone/>
              <a:defRPr sz="1600">
                <a:solidFill>
                  <a:srgbClr val="999999"/>
                </a:solidFill>
              </a:defRPr>
            </a:lvl7pPr>
            <a:lvl8pPr marL="3657600" lvl="7" indent="-228600" algn="l">
              <a:lnSpc>
                <a:spcPct val="90000"/>
              </a:lnSpc>
              <a:spcBef>
                <a:spcPts val="800"/>
              </a:spcBef>
              <a:spcAft>
                <a:spcPts val="0"/>
              </a:spcAft>
              <a:buClr>
                <a:srgbClr val="999999"/>
              </a:buClr>
              <a:buSzPts val="1600"/>
              <a:buNone/>
              <a:defRPr sz="1600">
                <a:solidFill>
                  <a:srgbClr val="999999"/>
                </a:solidFill>
              </a:defRPr>
            </a:lvl8pPr>
            <a:lvl9pPr marL="4114800" lvl="8" indent="-228600" algn="l">
              <a:lnSpc>
                <a:spcPct val="90000"/>
              </a:lnSpc>
              <a:spcBef>
                <a:spcPts val="800"/>
              </a:spcBef>
              <a:spcAft>
                <a:spcPts val="0"/>
              </a:spcAft>
              <a:buClr>
                <a:srgbClr val="999999"/>
              </a:buClr>
              <a:buSzPts val="1600"/>
              <a:buNone/>
              <a:defRPr sz="1600">
                <a:solidFill>
                  <a:srgbClr val="999999"/>
                </a:solidFill>
              </a:defRPr>
            </a:lvl9pPr>
          </a:lstStyle>
          <a:p>
            <a:endParaRPr/>
          </a:p>
        </p:txBody>
      </p:sp>
      <p:sp>
        <p:nvSpPr>
          <p:cNvPr id="53" name="Google Shape;53;p18"/>
          <p:cNvSpPr txBox="1">
            <a:spLocks noGrp="1"/>
          </p:cNvSpPr>
          <p:nvPr>
            <p:ph type="sldNum" idx="12"/>
          </p:nvPr>
        </p:nvSpPr>
        <p:spPr>
          <a:xfrm>
            <a:off x="11409045" y="6333134"/>
            <a:ext cx="731700" cy="5250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161816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54"/>
        <p:cNvGrpSpPr/>
        <p:nvPr/>
      </p:nvGrpSpPr>
      <p:grpSpPr>
        <a:xfrm>
          <a:off x="0" y="0"/>
          <a:ext cx="0" cy="0"/>
          <a:chOff x="0" y="0"/>
          <a:chExt cx="0" cy="0"/>
        </a:xfrm>
      </p:grpSpPr>
      <p:sp>
        <p:nvSpPr>
          <p:cNvPr id="55" name="Google Shape;55;p19"/>
          <p:cNvSpPr txBox="1">
            <a:spLocks noGrp="1"/>
          </p:cNvSpPr>
          <p:nvPr>
            <p:ph type="title"/>
          </p:nvPr>
        </p:nvSpPr>
        <p:spPr>
          <a:xfrm>
            <a:off x="1295400" y="255134"/>
            <a:ext cx="9601200" cy="10368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9"/>
          <p:cNvSpPr txBox="1">
            <a:spLocks noGrp="1"/>
          </p:cNvSpPr>
          <p:nvPr>
            <p:ph type="body" idx="1"/>
          </p:nvPr>
        </p:nvSpPr>
        <p:spPr>
          <a:xfrm>
            <a:off x="1295400" y="1828800"/>
            <a:ext cx="4572000" cy="850392"/>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800"/>
              </a:spcBef>
              <a:spcAft>
                <a:spcPts val="0"/>
              </a:spcAft>
              <a:buClr>
                <a:srgbClr val="3A3D4B"/>
              </a:buClr>
              <a:buSzPts val="2600"/>
              <a:buNone/>
              <a:defRPr sz="2600" b="0"/>
            </a:lvl1pPr>
            <a:lvl2pPr marL="914400" lvl="1" indent="-228600" algn="l">
              <a:lnSpc>
                <a:spcPct val="90000"/>
              </a:lnSpc>
              <a:spcBef>
                <a:spcPts val="1000"/>
              </a:spcBef>
              <a:spcAft>
                <a:spcPts val="0"/>
              </a:spcAft>
              <a:buSzPts val="2000"/>
              <a:buNone/>
              <a:defRPr sz="2000" b="1"/>
            </a:lvl2pPr>
            <a:lvl3pPr marL="1371600" lvl="2" indent="-228600" algn="l">
              <a:lnSpc>
                <a:spcPct val="90000"/>
              </a:lnSpc>
              <a:spcBef>
                <a:spcPts val="800"/>
              </a:spcBef>
              <a:spcAft>
                <a:spcPts val="0"/>
              </a:spcAft>
              <a:buSzPts val="1800"/>
              <a:buNone/>
              <a:defRPr sz="1800" b="1"/>
            </a:lvl3pPr>
            <a:lvl4pPr marL="1828800" lvl="3" indent="-228600" algn="l">
              <a:lnSpc>
                <a:spcPct val="90000"/>
              </a:lnSpc>
              <a:spcBef>
                <a:spcPts val="800"/>
              </a:spcBef>
              <a:spcAft>
                <a:spcPts val="0"/>
              </a:spcAft>
              <a:buClr>
                <a:srgbClr val="3A3D4B"/>
              </a:buClr>
              <a:buSzPts val="1600"/>
              <a:buNone/>
              <a:defRPr sz="1600" b="1"/>
            </a:lvl4pPr>
            <a:lvl5pPr marL="2286000" lvl="4" indent="-228600" algn="l">
              <a:lnSpc>
                <a:spcPct val="90000"/>
              </a:lnSpc>
              <a:spcBef>
                <a:spcPts val="800"/>
              </a:spcBef>
              <a:spcAft>
                <a:spcPts val="0"/>
              </a:spcAft>
              <a:buClr>
                <a:srgbClr val="3A3D4B"/>
              </a:buClr>
              <a:buSzPts val="1600"/>
              <a:buNone/>
              <a:defRPr sz="1600" b="1"/>
            </a:lvl5pPr>
            <a:lvl6pPr marL="2743200" lvl="5" indent="-228600" algn="l">
              <a:lnSpc>
                <a:spcPct val="90000"/>
              </a:lnSpc>
              <a:spcBef>
                <a:spcPts val="800"/>
              </a:spcBef>
              <a:spcAft>
                <a:spcPts val="0"/>
              </a:spcAft>
              <a:buClr>
                <a:schemeClr val="dk1"/>
              </a:buClr>
              <a:buSzPts val="1600"/>
              <a:buNone/>
              <a:defRPr sz="1600" b="1"/>
            </a:lvl6pPr>
            <a:lvl7pPr marL="3200400" lvl="6" indent="-228600" algn="l">
              <a:lnSpc>
                <a:spcPct val="90000"/>
              </a:lnSpc>
              <a:spcBef>
                <a:spcPts val="800"/>
              </a:spcBef>
              <a:spcAft>
                <a:spcPts val="0"/>
              </a:spcAft>
              <a:buClr>
                <a:schemeClr val="dk1"/>
              </a:buClr>
              <a:buSzPts val="1600"/>
              <a:buNone/>
              <a:defRPr sz="1600" b="1"/>
            </a:lvl7pPr>
            <a:lvl8pPr marL="3657600" lvl="7" indent="-228600" algn="l">
              <a:lnSpc>
                <a:spcPct val="90000"/>
              </a:lnSpc>
              <a:spcBef>
                <a:spcPts val="800"/>
              </a:spcBef>
              <a:spcAft>
                <a:spcPts val="0"/>
              </a:spcAft>
              <a:buClr>
                <a:schemeClr val="dk1"/>
              </a:buClr>
              <a:buSzPts val="1600"/>
              <a:buNone/>
              <a:defRPr sz="1600" b="1"/>
            </a:lvl8pPr>
            <a:lvl9pPr marL="4114800" lvl="8" indent="-228600" algn="l">
              <a:lnSpc>
                <a:spcPct val="90000"/>
              </a:lnSpc>
              <a:spcBef>
                <a:spcPts val="800"/>
              </a:spcBef>
              <a:spcAft>
                <a:spcPts val="0"/>
              </a:spcAft>
              <a:buClr>
                <a:schemeClr val="dk1"/>
              </a:buClr>
              <a:buSzPts val="1600"/>
              <a:buNone/>
              <a:defRPr sz="1600" b="1"/>
            </a:lvl9pPr>
          </a:lstStyle>
          <a:p>
            <a:endParaRPr/>
          </a:p>
        </p:txBody>
      </p:sp>
      <p:sp>
        <p:nvSpPr>
          <p:cNvPr id="57" name="Google Shape;57;p19"/>
          <p:cNvSpPr txBox="1">
            <a:spLocks noGrp="1"/>
          </p:cNvSpPr>
          <p:nvPr>
            <p:ph type="body" idx="2"/>
          </p:nvPr>
        </p:nvSpPr>
        <p:spPr>
          <a:xfrm>
            <a:off x="1295400" y="2705100"/>
            <a:ext cx="4572000" cy="34671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58" name="Google Shape;58;p19"/>
          <p:cNvSpPr txBox="1">
            <a:spLocks noGrp="1"/>
          </p:cNvSpPr>
          <p:nvPr>
            <p:ph type="body" idx="3"/>
          </p:nvPr>
        </p:nvSpPr>
        <p:spPr>
          <a:xfrm>
            <a:off x="6324600" y="1828800"/>
            <a:ext cx="4572000" cy="847725"/>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800"/>
              </a:spcBef>
              <a:spcAft>
                <a:spcPts val="0"/>
              </a:spcAft>
              <a:buClr>
                <a:srgbClr val="3A3D4B"/>
              </a:buClr>
              <a:buSzPts val="2600"/>
              <a:buNone/>
              <a:defRPr sz="2600" b="0"/>
            </a:lvl1pPr>
            <a:lvl2pPr marL="914400" lvl="1" indent="-228600" algn="l">
              <a:lnSpc>
                <a:spcPct val="90000"/>
              </a:lnSpc>
              <a:spcBef>
                <a:spcPts val="1000"/>
              </a:spcBef>
              <a:spcAft>
                <a:spcPts val="0"/>
              </a:spcAft>
              <a:buSzPts val="2000"/>
              <a:buNone/>
              <a:defRPr sz="2000" b="1"/>
            </a:lvl2pPr>
            <a:lvl3pPr marL="1371600" lvl="2" indent="-228600" algn="l">
              <a:lnSpc>
                <a:spcPct val="90000"/>
              </a:lnSpc>
              <a:spcBef>
                <a:spcPts val="800"/>
              </a:spcBef>
              <a:spcAft>
                <a:spcPts val="0"/>
              </a:spcAft>
              <a:buSzPts val="1800"/>
              <a:buNone/>
              <a:defRPr sz="1800" b="1"/>
            </a:lvl3pPr>
            <a:lvl4pPr marL="1828800" lvl="3" indent="-228600" algn="l">
              <a:lnSpc>
                <a:spcPct val="90000"/>
              </a:lnSpc>
              <a:spcBef>
                <a:spcPts val="800"/>
              </a:spcBef>
              <a:spcAft>
                <a:spcPts val="0"/>
              </a:spcAft>
              <a:buClr>
                <a:srgbClr val="3A3D4B"/>
              </a:buClr>
              <a:buSzPts val="1600"/>
              <a:buNone/>
              <a:defRPr sz="1600" b="1"/>
            </a:lvl4pPr>
            <a:lvl5pPr marL="2286000" lvl="4" indent="-228600" algn="l">
              <a:lnSpc>
                <a:spcPct val="90000"/>
              </a:lnSpc>
              <a:spcBef>
                <a:spcPts val="800"/>
              </a:spcBef>
              <a:spcAft>
                <a:spcPts val="0"/>
              </a:spcAft>
              <a:buClr>
                <a:srgbClr val="3A3D4B"/>
              </a:buClr>
              <a:buSzPts val="1600"/>
              <a:buNone/>
              <a:defRPr sz="1600" b="1"/>
            </a:lvl5pPr>
            <a:lvl6pPr marL="2743200" lvl="5" indent="-228600" algn="l">
              <a:lnSpc>
                <a:spcPct val="90000"/>
              </a:lnSpc>
              <a:spcBef>
                <a:spcPts val="800"/>
              </a:spcBef>
              <a:spcAft>
                <a:spcPts val="0"/>
              </a:spcAft>
              <a:buClr>
                <a:schemeClr val="dk1"/>
              </a:buClr>
              <a:buSzPts val="1600"/>
              <a:buNone/>
              <a:defRPr sz="1600" b="1"/>
            </a:lvl6pPr>
            <a:lvl7pPr marL="3200400" lvl="6" indent="-228600" algn="l">
              <a:lnSpc>
                <a:spcPct val="90000"/>
              </a:lnSpc>
              <a:spcBef>
                <a:spcPts val="800"/>
              </a:spcBef>
              <a:spcAft>
                <a:spcPts val="0"/>
              </a:spcAft>
              <a:buClr>
                <a:schemeClr val="dk1"/>
              </a:buClr>
              <a:buSzPts val="1600"/>
              <a:buNone/>
              <a:defRPr sz="1600" b="1"/>
            </a:lvl7pPr>
            <a:lvl8pPr marL="3657600" lvl="7" indent="-228600" algn="l">
              <a:lnSpc>
                <a:spcPct val="90000"/>
              </a:lnSpc>
              <a:spcBef>
                <a:spcPts val="800"/>
              </a:spcBef>
              <a:spcAft>
                <a:spcPts val="0"/>
              </a:spcAft>
              <a:buClr>
                <a:schemeClr val="dk1"/>
              </a:buClr>
              <a:buSzPts val="1600"/>
              <a:buNone/>
              <a:defRPr sz="1600" b="1"/>
            </a:lvl8pPr>
            <a:lvl9pPr marL="4114800" lvl="8" indent="-228600" algn="l">
              <a:lnSpc>
                <a:spcPct val="90000"/>
              </a:lnSpc>
              <a:spcBef>
                <a:spcPts val="800"/>
              </a:spcBef>
              <a:spcAft>
                <a:spcPts val="0"/>
              </a:spcAft>
              <a:buClr>
                <a:schemeClr val="dk1"/>
              </a:buClr>
              <a:buSzPts val="1600"/>
              <a:buNone/>
              <a:defRPr sz="1600" b="1"/>
            </a:lvl9pPr>
          </a:lstStyle>
          <a:p>
            <a:endParaRPr/>
          </a:p>
        </p:txBody>
      </p:sp>
      <p:sp>
        <p:nvSpPr>
          <p:cNvPr id="59" name="Google Shape;59;p19"/>
          <p:cNvSpPr txBox="1">
            <a:spLocks noGrp="1"/>
          </p:cNvSpPr>
          <p:nvPr>
            <p:ph type="body" idx="4"/>
          </p:nvPr>
        </p:nvSpPr>
        <p:spPr>
          <a:xfrm>
            <a:off x="6324600" y="2705100"/>
            <a:ext cx="4572000" cy="34671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60" name="Google Shape;60;p19"/>
          <p:cNvSpPr txBox="1">
            <a:spLocks noGrp="1"/>
          </p:cNvSpPr>
          <p:nvPr>
            <p:ph type="ftr" idx="11"/>
          </p:nvPr>
        </p:nvSpPr>
        <p:spPr>
          <a:xfrm>
            <a:off x="1295399" y="6374999"/>
            <a:ext cx="624320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1" name="Google Shape;61;p19"/>
          <p:cNvSpPr txBox="1">
            <a:spLocks noGrp="1"/>
          </p:cNvSpPr>
          <p:nvPr>
            <p:ph type="dt" idx="10"/>
          </p:nvPr>
        </p:nvSpPr>
        <p:spPr>
          <a:xfrm>
            <a:off x="7791449" y="6374999"/>
            <a:ext cx="1480705"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2" name="Google Shape;62;p19"/>
          <p:cNvSpPr txBox="1">
            <a:spLocks noGrp="1"/>
          </p:cNvSpPr>
          <p:nvPr>
            <p:ph type="sldNum" idx="12"/>
          </p:nvPr>
        </p:nvSpPr>
        <p:spPr>
          <a:xfrm>
            <a:off x="9525000" y="6374999"/>
            <a:ext cx="1371600" cy="27432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1882835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3"/>
        <p:cNvGrpSpPr/>
        <p:nvPr/>
      </p:nvGrpSpPr>
      <p:grpSpPr>
        <a:xfrm>
          <a:off x="0" y="0"/>
          <a:ext cx="0" cy="0"/>
          <a:chOff x="0" y="0"/>
          <a:chExt cx="0" cy="0"/>
        </a:xfrm>
      </p:grpSpPr>
      <p:sp>
        <p:nvSpPr>
          <p:cNvPr id="64" name="Google Shape;64;p20"/>
          <p:cNvSpPr txBox="1">
            <a:spLocks noGrp="1"/>
          </p:cNvSpPr>
          <p:nvPr>
            <p:ph type="title"/>
          </p:nvPr>
        </p:nvSpPr>
        <p:spPr>
          <a:xfrm>
            <a:off x="1295400" y="2314843"/>
            <a:ext cx="9601200" cy="10368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20"/>
          <p:cNvSpPr txBox="1">
            <a:spLocks noGrp="1"/>
          </p:cNvSpPr>
          <p:nvPr>
            <p:ph type="ftr" idx="11"/>
          </p:nvPr>
        </p:nvSpPr>
        <p:spPr>
          <a:xfrm>
            <a:off x="1295399" y="6374999"/>
            <a:ext cx="624320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6" name="Google Shape;66;p20"/>
          <p:cNvSpPr txBox="1">
            <a:spLocks noGrp="1"/>
          </p:cNvSpPr>
          <p:nvPr>
            <p:ph type="dt" idx="10"/>
          </p:nvPr>
        </p:nvSpPr>
        <p:spPr>
          <a:xfrm>
            <a:off x="7791449" y="6374999"/>
            <a:ext cx="1480705"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7" name="Google Shape;67;p20"/>
          <p:cNvSpPr txBox="1">
            <a:spLocks noGrp="1"/>
          </p:cNvSpPr>
          <p:nvPr>
            <p:ph type="sldNum" idx="12"/>
          </p:nvPr>
        </p:nvSpPr>
        <p:spPr>
          <a:xfrm>
            <a:off x="9525000" y="6374999"/>
            <a:ext cx="1371600" cy="27432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3705562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8"/>
        <p:cNvGrpSpPr/>
        <p:nvPr/>
      </p:nvGrpSpPr>
      <p:grpSpPr>
        <a:xfrm>
          <a:off x="0" y="0"/>
          <a:ext cx="0" cy="0"/>
          <a:chOff x="0" y="0"/>
          <a:chExt cx="0" cy="0"/>
        </a:xfrm>
      </p:grpSpPr>
      <p:sp>
        <p:nvSpPr>
          <p:cNvPr id="69" name="Google Shape;69;p23"/>
          <p:cNvSpPr txBox="1">
            <a:spLocks noGrp="1"/>
          </p:cNvSpPr>
          <p:nvPr>
            <p:ph type="title"/>
          </p:nvPr>
        </p:nvSpPr>
        <p:spPr>
          <a:xfrm>
            <a:off x="1295400" y="255134"/>
            <a:ext cx="9601200" cy="10368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3" descr="An empty placeholder to add an image. Click on the placeholder and select the image that you wish to add"/>
          <p:cNvSpPr>
            <a:spLocks noGrp="1"/>
          </p:cNvSpPr>
          <p:nvPr>
            <p:ph type="pic" idx="2"/>
          </p:nvPr>
        </p:nvSpPr>
        <p:spPr>
          <a:xfrm>
            <a:off x="4724400" y="1828801"/>
            <a:ext cx="6172200" cy="4343400"/>
          </a:xfrm>
          <a:prstGeom prst="rect">
            <a:avLst/>
          </a:prstGeom>
          <a:noFill/>
          <a:ln>
            <a:noFill/>
          </a:ln>
        </p:spPr>
      </p:sp>
      <p:sp>
        <p:nvSpPr>
          <p:cNvPr id="71" name="Google Shape;71;p23"/>
          <p:cNvSpPr txBox="1">
            <a:spLocks noGrp="1"/>
          </p:cNvSpPr>
          <p:nvPr>
            <p:ph type="body" idx="1"/>
          </p:nvPr>
        </p:nvSpPr>
        <p:spPr>
          <a:xfrm>
            <a:off x="1295400" y="1828800"/>
            <a:ext cx="3017520" cy="4343400"/>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200"/>
              </a:spcBef>
              <a:spcAft>
                <a:spcPts val="0"/>
              </a:spcAft>
              <a:buClr>
                <a:srgbClr val="3A3D4B"/>
              </a:buClr>
              <a:buSzPts val="2000"/>
              <a:buNone/>
              <a:defRPr sz="2000"/>
            </a:lvl1pPr>
            <a:lvl2pPr marL="914400" lvl="1" indent="-228600" algn="l">
              <a:lnSpc>
                <a:spcPct val="90000"/>
              </a:lnSpc>
              <a:spcBef>
                <a:spcPts val="1000"/>
              </a:spcBef>
              <a:spcAft>
                <a:spcPts val="0"/>
              </a:spcAft>
              <a:buSzPts val="1400"/>
              <a:buNone/>
              <a:defRPr sz="1400"/>
            </a:lvl2pPr>
            <a:lvl3pPr marL="1371600" lvl="2" indent="-228600" algn="l">
              <a:lnSpc>
                <a:spcPct val="90000"/>
              </a:lnSpc>
              <a:spcBef>
                <a:spcPts val="800"/>
              </a:spcBef>
              <a:spcAft>
                <a:spcPts val="0"/>
              </a:spcAft>
              <a:buSzPts val="1200"/>
              <a:buNone/>
              <a:defRPr sz="1200"/>
            </a:lvl3pPr>
            <a:lvl4pPr marL="1828800" lvl="3" indent="-228600" algn="l">
              <a:lnSpc>
                <a:spcPct val="90000"/>
              </a:lnSpc>
              <a:spcBef>
                <a:spcPts val="800"/>
              </a:spcBef>
              <a:spcAft>
                <a:spcPts val="0"/>
              </a:spcAft>
              <a:buClr>
                <a:srgbClr val="3A3D4B"/>
              </a:buClr>
              <a:buSzPts val="1000"/>
              <a:buNone/>
              <a:defRPr sz="1000"/>
            </a:lvl4pPr>
            <a:lvl5pPr marL="2286000" lvl="4" indent="-228600" algn="l">
              <a:lnSpc>
                <a:spcPct val="90000"/>
              </a:lnSpc>
              <a:spcBef>
                <a:spcPts val="800"/>
              </a:spcBef>
              <a:spcAft>
                <a:spcPts val="0"/>
              </a:spcAft>
              <a:buClr>
                <a:srgbClr val="3A3D4B"/>
              </a:buClr>
              <a:buSzPts val="1000"/>
              <a:buNone/>
              <a:defRPr sz="1000"/>
            </a:lvl5pPr>
            <a:lvl6pPr marL="2743200" lvl="5" indent="-228600" algn="l">
              <a:lnSpc>
                <a:spcPct val="90000"/>
              </a:lnSpc>
              <a:spcBef>
                <a:spcPts val="800"/>
              </a:spcBef>
              <a:spcAft>
                <a:spcPts val="0"/>
              </a:spcAft>
              <a:buClr>
                <a:schemeClr val="dk1"/>
              </a:buClr>
              <a:buSzPts val="1000"/>
              <a:buNone/>
              <a:defRPr sz="1000"/>
            </a:lvl6pPr>
            <a:lvl7pPr marL="3200400" lvl="6" indent="-228600" algn="l">
              <a:lnSpc>
                <a:spcPct val="90000"/>
              </a:lnSpc>
              <a:spcBef>
                <a:spcPts val="800"/>
              </a:spcBef>
              <a:spcAft>
                <a:spcPts val="0"/>
              </a:spcAft>
              <a:buClr>
                <a:schemeClr val="dk1"/>
              </a:buClr>
              <a:buSzPts val="1000"/>
              <a:buNone/>
              <a:defRPr sz="1000"/>
            </a:lvl7pPr>
            <a:lvl8pPr marL="3657600" lvl="7" indent="-228600" algn="l">
              <a:lnSpc>
                <a:spcPct val="90000"/>
              </a:lnSpc>
              <a:spcBef>
                <a:spcPts val="800"/>
              </a:spcBef>
              <a:spcAft>
                <a:spcPts val="0"/>
              </a:spcAft>
              <a:buClr>
                <a:schemeClr val="dk1"/>
              </a:buClr>
              <a:buSzPts val="1000"/>
              <a:buNone/>
              <a:defRPr sz="1000"/>
            </a:lvl8pPr>
            <a:lvl9pPr marL="4114800" lvl="8" indent="-228600" algn="l">
              <a:lnSpc>
                <a:spcPct val="90000"/>
              </a:lnSpc>
              <a:spcBef>
                <a:spcPts val="800"/>
              </a:spcBef>
              <a:spcAft>
                <a:spcPts val="0"/>
              </a:spcAft>
              <a:buClr>
                <a:schemeClr val="dk1"/>
              </a:buClr>
              <a:buSzPts val="1000"/>
              <a:buNone/>
              <a:defRPr sz="1000"/>
            </a:lvl9pPr>
          </a:lstStyle>
          <a:p>
            <a:endParaRPr/>
          </a:p>
        </p:txBody>
      </p:sp>
      <p:sp>
        <p:nvSpPr>
          <p:cNvPr id="72" name="Google Shape;72;p23"/>
          <p:cNvSpPr txBox="1">
            <a:spLocks noGrp="1"/>
          </p:cNvSpPr>
          <p:nvPr>
            <p:ph type="ftr" idx="11"/>
          </p:nvPr>
        </p:nvSpPr>
        <p:spPr>
          <a:xfrm>
            <a:off x="1295399" y="6374999"/>
            <a:ext cx="624320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73" name="Google Shape;73;p23"/>
          <p:cNvSpPr txBox="1">
            <a:spLocks noGrp="1"/>
          </p:cNvSpPr>
          <p:nvPr>
            <p:ph type="dt" idx="10"/>
          </p:nvPr>
        </p:nvSpPr>
        <p:spPr>
          <a:xfrm>
            <a:off x="7791449" y="6374999"/>
            <a:ext cx="1480705"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74" name="Google Shape;74;p23"/>
          <p:cNvSpPr txBox="1">
            <a:spLocks noGrp="1"/>
          </p:cNvSpPr>
          <p:nvPr>
            <p:ph type="sldNum" idx="12"/>
          </p:nvPr>
        </p:nvSpPr>
        <p:spPr>
          <a:xfrm>
            <a:off x="9525000" y="6374999"/>
            <a:ext cx="1371600" cy="27432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1908574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wo Pictures with Captions">
  <p:cSld name="Two Pictures with Captions">
    <p:spTree>
      <p:nvGrpSpPr>
        <p:cNvPr id="1" name="Shape 75"/>
        <p:cNvGrpSpPr/>
        <p:nvPr/>
      </p:nvGrpSpPr>
      <p:grpSpPr>
        <a:xfrm>
          <a:off x="0" y="0"/>
          <a:ext cx="0" cy="0"/>
          <a:chOff x="0" y="0"/>
          <a:chExt cx="0" cy="0"/>
        </a:xfrm>
      </p:grpSpPr>
      <p:sp>
        <p:nvSpPr>
          <p:cNvPr id="76" name="Google Shape;76;p24"/>
          <p:cNvSpPr/>
          <p:nvPr/>
        </p:nvSpPr>
        <p:spPr>
          <a:xfrm>
            <a:off x="1295400" y="5257800"/>
            <a:ext cx="4572000" cy="9144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Book Antiqua"/>
              <a:ea typeface="Book Antiqua"/>
              <a:cs typeface="Book Antiqua"/>
              <a:sym typeface="Book Antiqua"/>
            </a:endParaRPr>
          </a:p>
        </p:txBody>
      </p:sp>
      <p:sp>
        <p:nvSpPr>
          <p:cNvPr id="77" name="Google Shape;77;p24"/>
          <p:cNvSpPr/>
          <p:nvPr/>
        </p:nvSpPr>
        <p:spPr>
          <a:xfrm>
            <a:off x="6324599" y="5257800"/>
            <a:ext cx="4572000" cy="9144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Book Antiqua"/>
              <a:ea typeface="Book Antiqua"/>
              <a:cs typeface="Book Antiqua"/>
              <a:sym typeface="Book Antiqua"/>
            </a:endParaRPr>
          </a:p>
        </p:txBody>
      </p:sp>
      <p:sp>
        <p:nvSpPr>
          <p:cNvPr id="78" name="Google Shape;78;p24"/>
          <p:cNvSpPr/>
          <p:nvPr/>
        </p:nvSpPr>
        <p:spPr>
          <a:xfrm>
            <a:off x="1295400" y="5257800"/>
            <a:ext cx="4572000" cy="54865"/>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Book Antiqua"/>
              <a:ea typeface="Book Antiqua"/>
              <a:cs typeface="Book Antiqua"/>
              <a:sym typeface="Book Antiqua"/>
            </a:endParaRPr>
          </a:p>
        </p:txBody>
      </p:sp>
      <p:sp>
        <p:nvSpPr>
          <p:cNvPr id="79" name="Google Shape;79;p24"/>
          <p:cNvSpPr/>
          <p:nvPr/>
        </p:nvSpPr>
        <p:spPr>
          <a:xfrm>
            <a:off x="6324599" y="5257800"/>
            <a:ext cx="4572000" cy="54865"/>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Book Antiqua"/>
              <a:ea typeface="Book Antiqua"/>
              <a:cs typeface="Book Antiqua"/>
              <a:sym typeface="Book Antiqua"/>
            </a:endParaRPr>
          </a:p>
        </p:txBody>
      </p:sp>
      <p:sp>
        <p:nvSpPr>
          <p:cNvPr id="80" name="Google Shape;80;p24"/>
          <p:cNvSpPr txBox="1">
            <a:spLocks noGrp="1"/>
          </p:cNvSpPr>
          <p:nvPr>
            <p:ph type="title"/>
          </p:nvPr>
        </p:nvSpPr>
        <p:spPr>
          <a:xfrm>
            <a:off x="1295400" y="255134"/>
            <a:ext cx="9601200" cy="10368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24" descr="An empty placeholder to add an image. Click on the placeholder and select the image that you wish to add"/>
          <p:cNvSpPr>
            <a:spLocks noGrp="1"/>
          </p:cNvSpPr>
          <p:nvPr>
            <p:ph type="pic" idx="2"/>
          </p:nvPr>
        </p:nvSpPr>
        <p:spPr>
          <a:xfrm>
            <a:off x="1298448" y="1828801"/>
            <a:ext cx="4572000" cy="3428999"/>
          </a:xfrm>
          <a:prstGeom prst="rect">
            <a:avLst/>
          </a:prstGeom>
          <a:noFill/>
          <a:ln>
            <a:noFill/>
          </a:ln>
        </p:spPr>
      </p:sp>
      <p:sp>
        <p:nvSpPr>
          <p:cNvPr id="82" name="Google Shape;82;p24"/>
          <p:cNvSpPr txBox="1">
            <a:spLocks noGrp="1"/>
          </p:cNvSpPr>
          <p:nvPr>
            <p:ph type="body" idx="1"/>
          </p:nvPr>
        </p:nvSpPr>
        <p:spPr>
          <a:xfrm>
            <a:off x="1371273" y="5333098"/>
            <a:ext cx="4420252" cy="83910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chemeClr val="lt1"/>
              </a:buClr>
              <a:buSzPts val="1800"/>
              <a:buNone/>
              <a:defRPr sz="1800">
                <a:solidFill>
                  <a:schemeClr val="lt1"/>
                </a:solidFill>
              </a:defRPr>
            </a:lvl1pPr>
            <a:lvl2pPr marL="914400" lvl="1" indent="-228600" algn="l">
              <a:lnSpc>
                <a:spcPct val="90000"/>
              </a:lnSpc>
              <a:spcBef>
                <a:spcPts val="1000"/>
              </a:spcBef>
              <a:spcAft>
                <a:spcPts val="0"/>
              </a:spcAft>
              <a:buSzPts val="1400"/>
              <a:buNone/>
              <a:defRPr sz="1400"/>
            </a:lvl2pPr>
            <a:lvl3pPr marL="1371600" lvl="2" indent="-228600" algn="l">
              <a:lnSpc>
                <a:spcPct val="90000"/>
              </a:lnSpc>
              <a:spcBef>
                <a:spcPts val="800"/>
              </a:spcBef>
              <a:spcAft>
                <a:spcPts val="0"/>
              </a:spcAft>
              <a:buSzPts val="1200"/>
              <a:buNone/>
              <a:defRPr sz="1200"/>
            </a:lvl3pPr>
            <a:lvl4pPr marL="1828800" lvl="3" indent="-228600" algn="l">
              <a:lnSpc>
                <a:spcPct val="90000"/>
              </a:lnSpc>
              <a:spcBef>
                <a:spcPts val="800"/>
              </a:spcBef>
              <a:spcAft>
                <a:spcPts val="0"/>
              </a:spcAft>
              <a:buClr>
                <a:srgbClr val="3A3D4B"/>
              </a:buClr>
              <a:buSzPts val="1000"/>
              <a:buNone/>
              <a:defRPr sz="1000"/>
            </a:lvl4pPr>
            <a:lvl5pPr marL="2286000" lvl="4" indent="-228600" algn="l">
              <a:lnSpc>
                <a:spcPct val="90000"/>
              </a:lnSpc>
              <a:spcBef>
                <a:spcPts val="800"/>
              </a:spcBef>
              <a:spcAft>
                <a:spcPts val="0"/>
              </a:spcAft>
              <a:buClr>
                <a:srgbClr val="3A3D4B"/>
              </a:buClr>
              <a:buSzPts val="1000"/>
              <a:buNone/>
              <a:defRPr sz="1000"/>
            </a:lvl5pPr>
            <a:lvl6pPr marL="2743200" lvl="5" indent="-228600" algn="l">
              <a:lnSpc>
                <a:spcPct val="90000"/>
              </a:lnSpc>
              <a:spcBef>
                <a:spcPts val="800"/>
              </a:spcBef>
              <a:spcAft>
                <a:spcPts val="0"/>
              </a:spcAft>
              <a:buClr>
                <a:schemeClr val="dk1"/>
              </a:buClr>
              <a:buSzPts val="1000"/>
              <a:buNone/>
              <a:defRPr sz="1000"/>
            </a:lvl6pPr>
            <a:lvl7pPr marL="3200400" lvl="6" indent="-228600" algn="l">
              <a:lnSpc>
                <a:spcPct val="90000"/>
              </a:lnSpc>
              <a:spcBef>
                <a:spcPts val="800"/>
              </a:spcBef>
              <a:spcAft>
                <a:spcPts val="0"/>
              </a:spcAft>
              <a:buClr>
                <a:schemeClr val="dk1"/>
              </a:buClr>
              <a:buSzPts val="1000"/>
              <a:buNone/>
              <a:defRPr sz="1000"/>
            </a:lvl7pPr>
            <a:lvl8pPr marL="3657600" lvl="7" indent="-228600" algn="l">
              <a:lnSpc>
                <a:spcPct val="90000"/>
              </a:lnSpc>
              <a:spcBef>
                <a:spcPts val="800"/>
              </a:spcBef>
              <a:spcAft>
                <a:spcPts val="0"/>
              </a:spcAft>
              <a:buClr>
                <a:schemeClr val="dk1"/>
              </a:buClr>
              <a:buSzPts val="1000"/>
              <a:buNone/>
              <a:defRPr sz="1000"/>
            </a:lvl8pPr>
            <a:lvl9pPr marL="4114800" lvl="8" indent="-228600" algn="l">
              <a:lnSpc>
                <a:spcPct val="90000"/>
              </a:lnSpc>
              <a:spcBef>
                <a:spcPts val="800"/>
              </a:spcBef>
              <a:spcAft>
                <a:spcPts val="0"/>
              </a:spcAft>
              <a:buClr>
                <a:schemeClr val="dk1"/>
              </a:buClr>
              <a:buSzPts val="1000"/>
              <a:buNone/>
              <a:defRPr sz="1000"/>
            </a:lvl9pPr>
          </a:lstStyle>
          <a:p>
            <a:endParaRPr/>
          </a:p>
        </p:txBody>
      </p:sp>
      <p:sp>
        <p:nvSpPr>
          <p:cNvPr id="83" name="Google Shape;83;p24" descr="An empty placeholder to add an image. Click on the placeholder and select the image that you wish to add"/>
          <p:cNvSpPr>
            <a:spLocks noGrp="1"/>
          </p:cNvSpPr>
          <p:nvPr>
            <p:ph type="pic" idx="3"/>
          </p:nvPr>
        </p:nvSpPr>
        <p:spPr>
          <a:xfrm>
            <a:off x="6324600" y="1828801"/>
            <a:ext cx="4572000" cy="3428999"/>
          </a:xfrm>
          <a:prstGeom prst="rect">
            <a:avLst/>
          </a:prstGeom>
          <a:noFill/>
          <a:ln>
            <a:noFill/>
          </a:ln>
        </p:spPr>
      </p:sp>
      <p:sp>
        <p:nvSpPr>
          <p:cNvPr id="84" name="Google Shape;84;p24"/>
          <p:cNvSpPr txBox="1">
            <a:spLocks noGrp="1"/>
          </p:cNvSpPr>
          <p:nvPr>
            <p:ph type="body" idx="4"/>
          </p:nvPr>
        </p:nvSpPr>
        <p:spPr>
          <a:xfrm>
            <a:off x="6412954" y="5333098"/>
            <a:ext cx="4420252" cy="83910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chemeClr val="lt1"/>
              </a:buClr>
              <a:buSzPts val="1800"/>
              <a:buNone/>
              <a:defRPr sz="1800">
                <a:solidFill>
                  <a:schemeClr val="lt1"/>
                </a:solidFill>
              </a:defRPr>
            </a:lvl1pPr>
            <a:lvl2pPr marL="914400" lvl="1" indent="-228600" algn="l">
              <a:lnSpc>
                <a:spcPct val="90000"/>
              </a:lnSpc>
              <a:spcBef>
                <a:spcPts val="1000"/>
              </a:spcBef>
              <a:spcAft>
                <a:spcPts val="0"/>
              </a:spcAft>
              <a:buSzPts val="1400"/>
              <a:buNone/>
              <a:defRPr sz="1400"/>
            </a:lvl2pPr>
            <a:lvl3pPr marL="1371600" lvl="2" indent="-228600" algn="l">
              <a:lnSpc>
                <a:spcPct val="90000"/>
              </a:lnSpc>
              <a:spcBef>
                <a:spcPts val="800"/>
              </a:spcBef>
              <a:spcAft>
                <a:spcPts val="0"/>
              </a:spcAft>
              <a:buSzPts val="1200"/>
              <a:buNone/>
              <a:defRPr sz="1200"/>
            </a:lvl3pPr>
            <a:lvl4pPr marL="1828800" lvl="3" indent="-228600" algn="l">
              <a:lnSpc>
                <a:spcPct val="90000"/>
              </a:lnSpc>
              <a:spcBef>
                <a:spcPts val="800"/>
              </a:spcBef>
              <a:spcAft>
                <a:spcPts val="0"/>
              </a:spcAft>
              <a:buClr>
                <a:srgbClr val="3A3D4B"/>
              </a:buClr>
              <a:buSzPts val="1000"/>
              <a:buNone/>
              <a:defRPr sz="1000"/>
            </a:lvl4pPr>
            <a:lvl5pPr marL="2286000" lvl="4" indent="-228600" algn="l">
              <a:lnSpc>
                <a:spcPct val="90000"/>
              </a:lnSpc>
              <a:spcBef>
                <a:spcPts val="800"/>
              </a:spcBef>
              <a:spcAft>
                <a:spcPts val="0"/>
              </a:spcAft>
              <a:buClr>
                <a:srgbClr val="3A3D4B"/>
              </a:buClr>
              <a:buSzPts val="1000"/>
              <a:buNone/>
              <a:defRPr sz="1000"/>
            </a:lvl5pPr>
            <a:lvl6pPr marL="2743200" lvl="5" indent="-228600" algn="l">
              <a:lnSpc>
                <a:spcPct val="90000"/>
              </a:lnSpc>
              <a:spcBef>
                <a:spcPts val="800"/>
              </a:spcBef>
              <a:spcAft>
                <a:spcPts val="0"/>
              </a:spcAft>
              <a:buClr>
                <a:schemeClr val="dk1"/>
              </a:buClr>
              <a:buSzPts val="1000"/>
              <a:buNone/>
              <a:defRPr sz="1000"/>
            </a:lvl6pPr>
            <a:lvl7pPr marL="3200400" lvl="6" indent="-228600" algn="l">
              <a:lnSpc>
                <a:spcPct val="90000"/>
              </a:lnSpc>
              <a:spcBef>
                <a:spcPts val="800"/>
              </a:spcBef>
              <a:spcAft>
                <a:spcPts val="0"/>
              </a:spcAft>
              <a:buClr>
                <a:schemeClr val="dk1"/>
              </a:buClr>
              <a:buSzPts val="1000"/>
              <a:buNone/>
              <a:defRPr sz="1000"/>
            </a:lvl7pPr>
            <a:lvl8pPr marL="3657600" lvl="7" indent="-228600" algn="l">
              <a:lnSpc>
                <a:spcPct val="90000"/>
              </a:lnSpc>
              <a:spcBef>
                <a:spcPts val="800"/>
              </a:spcBef>
              <a:spcAft>
                <a:spcPts val="0"/>
              </a:spcAft>
              <a:buClr>
                <a:schemeClr val="dk1"/>
              </a:buClr>
              <a:buSzPts val="1000"/>
              <a:buNone/>
              <a:defRPr sz="1000"/>
            </a:lvl8pPr>
            <a:lvl9pPr marL="4114800" lvl="8" indent="-228600" algn="l">
              <a:lnSpc>
                <a:spcPct val="90000"/>
              </a:lnSpc>
              <a:spcBef>
                <a:spcPts val="800"/>
              </a:spcBef>
              <a:spcAft>
                <a:spcPts val="0"/>
              </a:spcAft>
              <a:buClr>
                <a:schemeClr val="dk1"/>
              </a:buClr>
              <a:buSzPts val="1000"/>
              <a:buNone/>
              <a:defRPr sz="1000"/>
            </a:lvl9pPr>
          </a:lstStyle>
          <a:p>
            <a:endParaRPr/>
          </a:p>
        </p:txBody>
      </p:sp>
      <p:sp>
        <p:nvSpPr>
          <p:cNvPr id="85" name="Google Shape;85;p24"/>
          <p:cNvSpPr txBox="1">
            <a:spLocks noGrp="1"/>
          </p:cNvSpPr>
          <p:nvPr>
            <p:ph type="ftr" idx="11"/>
          </p:nvPr>
        </p:nvSpPr>
        <p:spPr>
          <a:xfrm>
            <a:off x="1295399" y="6374999"/>
            <a:ext cx="624320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6" name="Google Shape;86;p24"/>
          <p:cNvSpPr txBox="1">
            <a:spLocks noGrp="1"/>
          </p:cNvSpPr>
          <p:nvPr>
            <p:ph type="dt" idx="10"/>
          </p:nvPr>
        </p:nvSpPr>
        <p:spPr>
          <a:xfrm>
            <a:off x="7791449" y="6374999"/>
            <a:ext cx="1480705"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7" name="Google Shape;87;p24"/>
          <p:cNvSpPr txBox="1">
            <a:spLocks noGrp="1"/>
          </p:cNvSpPr>
          <p:nvPr>
            <p:ph type="sldNum" idx="12"/>
          </p:nvPr>
        </p:nvSpPr>
        <p:spPr>
          <a:xfrm>
            <a:off x="9525000" y="6374999"/>
            <a:ext cx="1371600" cy="27432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3566675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88"/>
        <p:cNvGrpSpPr/>
        <p:nvPr/>
      </p:nvGrpSpPr>
      <p:grpSpPr>
        <a:xfrm>
          <a:off x="0" y="0"/>
          <a:ext cx="0" cy="0"/>
          <a:chOff x="0" y="0"/>
          <a:chExt cx="0" cy="0"/>
        </a:xfrm>
      </p:grpSpPr>
      <p:sp>
        <p:nvSpPr>
          <p:cNvPr id="89" name="Google Shape;89;p25"/>
          <p:cNvSpPr txBox="1">
            <a:spLocks noGrp="1"/>
          </p:cNvSpPr>
          <p:nvPr>
            <p:ph type="title"/>
          </p:nvPr>
        </p:nvSpPr>
        <p:spPr>
          <a:xfrm>
            <a:off x="1295400" y="255134"/>
            <a:ext cx="9601200" cy="10368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25"/>
          <p:cNvSpPr txBox="1">
            <a:spLocks noGrp="1"/>
          </p:cNvSpPr>
          <p:nvPr>
            <p:ph type="body" idx="1"/>
          </p:nvPr>
        </p:nvSpPr>
        <p:spPr>
          <a:xfrm rot="5400000">
            <a:off x="3924300" y="-800100"/>
            <a:ext cx="4343400" cy="9601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91" name="Google Shape;91;p25"/>
          <p:cNvSpPr txBox="1">
            <a:spLocks noGrp="1"/>
          </p:cNvSpPr>
          <p:nvPr>
            <p:ph type="ftr" idx="11"/>
          </p:nvPr>
        </p:nvSpPr>
        <p:spPr>
          <a:xfrm>
            <a:off x="1295399" y="6374999"/>
            <a:ext cx="624320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92" name="Google Shape;92;p25"/>
          <p:cNvSpPr txBox="1">
            <a:spLocks noGrp="1"/>
          </p:cNvSpPr>
          <p:nvPr>
            <p:ph type="dt" idx="10"/>
          </p:nvPr>
        </p:nvSpPr>
        <p:spPr>
          <a:xfrm>
            <a:off x="7791449" y="6374999"/>
            <a:ext cx="1480705"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93" name="Google Shape;93;p25"/>
          <p:cNvSpPr txBox="1">
            <a:spLocks noGrp="1"/>
          </p:cNvSpPr>
          <p:nvPr>
            <p:ph type="sldNum" idx="12"/>
          </p:nvPr>
        </p:nvSpPr>
        <p:spPr>
          <a:xfrm>
            <a:off x="9525000" y="6374999"/>
            <a:ext cx="1371600" cy="27432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329937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
        <p:cNvGrpSpPr/>
        <p:nvPr/>
      </p:nvGrpSpPr>
      <p:grpSpPr>
        <a:xfrm>
          <a:off x="0" y="0"/>
          <a:ext cx="0" cy="0"/>
          <a:chOff x="0" y="0"/>
          <a:chExt cx="0" cy="0"/>
        </a:xfrm>
      </p:grpSpPr>
      <p:sp>
        <p:nvSpPr>
          <p:cNvPr id="27" name="Google Shape;27;p15"/>
          <p:cNvSpPr txBox="1">
            <a:spLocks noGrp="1"/>
          </p:cNvSpPr>
          <p:nvPr>
            <p:ph type="title"/>
          </p:nvPr>
        </p:nvSpPr>
        <p:spPr>
          <a:xfrm>
            <a:off x="1295400" y="255134"/>
            <a:ext cx="9601200" cy="10368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4000"/>
              <a:buFont typeface="Calibri"/>
              <a:buNone/>
              <a:defRPr sz="4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15"/>
          <p:cNvSpPr txBox="1">
            <a:spLocks noGrp="1"/>
          </p:cNvSpPr>
          <p:nvPr>
            <p:ph type="body" idx="1"/>
          </p:nvPr>
        </p:nvSpPr>
        <p:spPr>
          <a:xfrm>
            <a:off x="1295400" y="1828800"/>
            <a:ext cx="9601200" cy="43434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29" name="Google Shape;29;p15"/>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94"/>
        <p:cNvGrpSpPr/>
        <p:nvPr/>
      </p:nvGrpSpPr>
      <p:grpSpPr>
        <a:xfrm>
          <a:off x="0" y="0"/>
          <a:ext cx="0" cy="0"/>
          <a:chOff x="0" y="0"/>
          <a:chExt cx="0" cy="0"/>
        </a:xfrm>
      </p:grpSpPr>
      <p:sp>
        <p:nvSpPr>
          <p:cNvPr id="95" name="Google Shape;95;g15be0ce96e7_1_96"/>
          <p:cNvSpPr txBox="1">
            <a:spLocks noGrp="1"/>
          </p:cNvSpPr>
          <p:nvPr>
            <p:ph type="title"/>
          </p:nvPr>
        </p:nvSpPr>
        <p:spPr>
          <a:xfrm>
            <a:off x="415600" y="390467"/>
            <a:ext cx="11360700" cy="10680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g15be0ce96e7_1_96"/>
          <p:cNvSpPr txBox="1">
            <a:spLocks noGrp="1"/>
          </p:cNvSpPr>
          <p:nvPr>
            <p:ph type="body" idx="1"/>
          </p:nvPr>
        </p:nvSpPr>
        <p:spPr>
          <a:xfrm>
            <a:off x="415600" y="1638233"/>
            <a:ext cx="11360700" cy="4453500"/>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800"/>
              </a:spcBef>
              <a:spcAft>
                <a:spcPts val="0"/>
              </a:spcAft>
              <a:buSzPts val="2400"/>
              <a:buChar char="•"/>
              <a:defRPr/>
            </a:lvl1pPr>
            <a:lvl2pPr marL="914400" lvl="1" indent="-355600" algn="l">
              <a:lnSpc>
                <a:spcPct val="90000"/>
              </a:lnSpc>
              <a:spcBef>
                <a:spcPts val="1000"/>
              </a:spcBef>
              <a:spcAft>
                <a:spcPts val="0"/>
              </a:spcAft>
              <a:buSzPts val="2000"/>
              <a:buChar char="•"/>
              <a:defRPr/>
            </a:lvl2pPr>
            <a:lvl3pPr marL="1371600" lvl="2" indent="-342900" algn="l">
              <a:lnSpc>
                <a:spcPct val="90000"/>
              </a:lnSpc>
              <a:spcBef>
                <a:spcPts val="800"/>
              </a:spcBef>
              <a:spcAft>
                <a:spcPts val="0"/>
              </a:spcAft>
              <a:buSzPts val="1800"/>
              <a:buChar char="✔"/>
              <a:defRPr/>
            </a:lvl3pPr>
            <a:lvl4pPr marL="1828800" lvl="3" indent="-330200" algn="l">
              <a:lnSpc>
                <a:spcPct val="90000"/>
              </a:lnSpc>
              <a:spcBef>
                <a:spcPts val="800"/>
              </a:spcBef>
              <a:spcAft>
                <a:spcPts val="0"/>
              </a:spcAft>
              <a:buSzPts val="1600"/>
              <a:buChar char="•"/>
              <a:defRPr/>
            </a:lvl4pPr>
            <a:lvl5pPr marL="2286000" lvl="4" indent="-330200" algn="l">
              <a:lnSpc>
                <a:spcPct val="90000"/>
              </a:lnSpc>
              <a:spcBef>
                <a:spcPts val="800"/>
              </a:spcBef>
              <a:spcAft>
                <a:spcPts val="0"/>
              </a:spcAft>
              <a:buSzPts val="1600"/>
              <a:buChar char="•"/>
              <a:defRPr/>
            </a:lvl5pPr>
            <a:lvl6pPr marL="2743200" lvl="5" indent="-330200" algn="l">
              <a:lnSpc>
                <a:spcPct val="90000"/>
              </a:lnSpc>
              <a:spcBef>
                <a:spcPts val="800"/>
              </a:spcBef>
              <a:spcAft>
                <a:spcPts val="0"/>
              </a:spcAft>
              <a:buSzPts val="1600"/>
              <a:buChar char="•"/>
              <a:defRPr/>
            </a:lvl6pPr>
            <a:lvl7pPr marL="3200400" lvl="6" indent="-330200" algn="l">
              <a:lnSpc>
                <a:spcPct val="90000"/>
              </a:lnSpc>
              <a:spcBef>
                <a:spcPts val="800"/>
              </a:spcBef>
              <a:spcAft>
                <a:spcPts val="0"/>
              </a:spcAft>
              <a:buSzPts val="1600"/>
              <a:buChar char="•"/>
              <a:defRPr/>
            </a:lvl7pPr>
            <a:lvl8pPr marL="3657600" lvl="7" indent="-330200" algn="l">
              <a:lnSpc>
                <a:spcPct val="90000"/>
              </a:lnSpc>
              <a:spcBef>
                <a:spcPts val="800"/>
              </a:spcBef>
              <a:spcAft>
                <a:spcPts val="0"/>
              </a:spcAft>
              <a:buSzPts val="1600"/>
              <a:buChar char="•"/>
              <a:defRPr/>
            </a:lvl8pPr>
            <a:lvl9pPr marL="4114800" lvl="8" indent="-330200" algn="l">
              <a:lnSpc>
                <a:spcPct val="90000"/>
              </a:lnSpc>
              <a:spcBef>
                <a:spcPts val="800"/>
              </a:spcBef>
              <a:spcAft>
                <a:spcPts val="0"/>
              </a:spcAft>
              <a:buSzPts val="1600"/>
              <a:buChar char="•"/>
              <a:defRPr/>
            </a:lvl9pPr>
          </a:lstStyle>
          <a:p>
            <a:endParaRPr/>
          </a:p>
        </p:txBody>
      </p:sp>
      <p:sp>
        <p:nvSpPr>
          <p:cNvPr id="97" name="Google Shape;97;g15be0ce96e7_1_96"/>
          <p:cNvSpPr txBox="1">
            <a:spLocks noGrp="1"/>
          </p:cNvSpPr>
          <p:nvPr>
            <p:ph type="sldNum" idx="12"/>
          </p:nvPr>
        </p:nvSpPr>
        <p:spPr>
          <a:xfrm>
            <a:off x="11296610" y="6217622"/>
            <a:ext cx="731700" cy="5247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24074061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0"/>
        <p:cNvGrpSpPr/>
        <p:nvPr/>
      </p:nvGrpSpPr>
      <p:grpSpPr>
        <a:xfrm>
          <a:off x="0" y="0"/>
          <a:ext cx="0" cy="0"/>
          <a:chOff x="0" y="0"/>
          <a:chExt cx="0" cy="0"/>
        </a:xfrm>
      </p:grpSpPr>
      <p:sp>
        <p:nvSpPr>
          <p:cNvPr id="31" name="Google Shape;31;p16"/>
          <p:cNvSpPr txBox="1">
            <a:spLocks noGrp="1"/>
          </p:cNvSpPr>
          <p:nvPr>
            <p:ph type="title"/>
          </p:nvPr>
        </p:nvSpPr>
        <p:spPr>
          <a:xfrm>
            <a:off x="1295400" y="255134"/>
            <a:ext cx="9601200" cy="10368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6"/>
          <p:cNvSpPr txBox="1">
            <a:spLocks noGrp="1"/>
          </p:cNvSpPr>
          <p:nvPr>
            <p:ph type="body" idx="1"/>
          </p:nvPr>
        </p:nvSpPr>
        <p:spPr>
          <a:xfrm>
            <a:off x="1295400" y="1828800"/>
            <a:ext cx="9601200" cy="43434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33" name="Google Shape;33;p16"/>
          <p:cNvSpPr txBox="1">
            <a:spLocks noGrp="1"/>
          </p:cNvSpPr>
          <p:nvPr>
            <p:ph type="body" idx="2"/>
          </p:nvPr>
        </p:nvSpPr>
        <p:spPr>
          <a:xfrm>
            <a:off x="6324600" y="1828799"/>
            <a:ext cx="4572000" cy="43434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34" name="Google Shape;34;p16"/>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35"/>
        <p:cNvGrpSpPr/>
        <p:nvPr/>
      </p:nvGrpSpPr>
      <p:grpSpPr>
        <a:xfrm>
          <a:off x="0" y="0"/>
          <a:ext cx="0" cy="0"/>
          <a:chOff x="0" y="0"/>
          <a:chExt cx="0" cy="0"/>
        </a:xfrm>
      </p:grpSpPr>
      <p:sp>
        <p:nvSpPr>
          <p:cNvPr id="36" name="Google Shape;36;p17"/>
          <p:cNvSpPr/>
          <p:nvPr/>
        </p:nvSpPr>
        <p:spPr>
          <a:xfrm>
            <a:off x="8429022" y="0"/>
            <a:ext cx="3762978" cy="6858000"/>
          </a:xfrm>
          <a:custGeom>
            <a:avLst/>
            <a:gdLst/>
            <a:ahLst/>
            <a:cxnLst/>
            <a:rect l="l" t="t" r="r" b="b"/>
            <a:pathLst>
              <a:path w="3762978" h="6858000" extrusionOk="0">
                <a:moveTo>
                  <a:pt x="0" y="0"/>
                </a:moveTo>
                <a:lnTo>
                  <a:pt x="3762978" y="0"/>
                </a:lnTo>
                <a:lnTo>
                  <a:pt x="3762978" y="6858000"/>
                </a:lnTo>
                <a:lnTo>
                  <a:pt x="338667" y="6858000"/>
                </a:lnTo>
                <a:lnTo>
                  <a:pt x="1189567" y="4337050"/>
                </a:lnTo>
                <a:close/>
              </a:path>
            </a:pathLst>
          </a:custGeom>
          <a:solidFill>
            <a:srgbClr val="3A3D4B"/>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37" name="Google Shape;37;p17"/>
          <p:cNvSpPr/>
          <p:nvPr/>
        </p:nvSpPr>
        <p:spPr>
          <a:xfrm>
            <a:off x="8145385" y="0"/>
            <a:ext cx="1671124" cy="6858000"/>
          </a:xfrm>
          <a:custGeom>
            <a:avLst/>
            <a:gdLst/>
            <a:ahLst/>
            <a:cxnLst/>
            <a:rect l="l" t="t" r="r" b="b"/>
            <a:pathLst>
              <a:path w="1254127" h="6858000" extrusionOk="0">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38" name="Google Shape;38;p17"/>
          <p:cNvSpPr/>
          <p:nvPr/>
        </p:nvSpPr>
        <p:spPr>
          <a:xfrm>
            <a:off x="7807568" y="0"/>
            <a:ext cx="1527277" cy="6858000"/>
          </a:xfrm>
          <a:custGeom>
            <a:avLst/>
            <a:gdLst/>
            <a:ahLst/>
            <a:cxnLst/>
            <a:rect l="l" t="t" r="r" b="b"/>
            <a:pathLst>
              <a:path w="1146174" h="6858000" extrusionOk="0">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39" name="Google Shape;39;p17"/>
          <p:cNvSpPr txBox="1">
            <a:spLocks noGrp="1"/>
          </p:cNvSpPr>
          <p:nvPr>
            <p:ph type="ctrTitle"/>
          </p:nvPr>
        </p:nvSpPr>
        <p:spPr>
          <a:xfrm>
            <a:off x="1295400" y="1873584"/>
            <a:ext cx="6400800" cy="256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17"/>
          <p:cNvSpPr txBox="1">
            <a:spLocks noGrp="1"/>
          </p:cNvSpPr>
          <p:nvPr>
            <p:ph type="subTitle" idx="1"/>
          </p:nvPr>
        </p:nvSpPr>
        <p:spPr>
          <a:xfrm>
            <a:off x="1295400" y="4572000"/>
            <a:ext cx="6400800" cy="16002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2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a:endParaRPr/>
          </a:p>
        </p:txBody>
      </p:sp>
      <p:sp>
        <p:nvSpPr>
          <p:cNvPr id="41" name="Google Shape;41;p17"/>
          <p:cNvSpPr txBox="1">
            <a:spLocks noGrp="1"/>
          </p:cNvSpPr>
          <p:nvPr>
            <p:ph type="sldNum" idx="12"/>
          </p:nvPr>
        </p:nvSpPr>
        <p:spPr>
          <a:xfrm>
            <a:off x="11409045" y="6333134"/>
            <a:ext cx="731700" cy="5250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42"/>
        <p:cNvGrpSpPr/>
        <p:nvPr/>
      </p:nvGrpSpPr>
      <p:grpSpPr>
        <a:xfrm>
          <a:off x="0" y="0"/>
          <a:ext cx="0" cy="0"/>
          <a:chOff x="0" y="0"/>
          <a:chExt cx="0" cy="0"/>
        </a:xfrm>
      </p:grpSpPr>
      <p:sp>
        <p:nvSpPr>
          <p:cNvPr id="43" name="Google Shape;43;p18"/>
          <p:cNvSpPr/>
          <p:nvPr/>
        </p:nvSpPr>
        <p:spPr>
          <a:xfrm>
            <a:off x="9622368" y="0"/>
            <a:ext cx="2568026" cy="6858000"/>
          </a:xfrm>
          <a:custGeom>
            <a:avLst/>
            <a:gdLst/>
            <a:ahLst/>
            <a:cxnLst/>
            <a:rect l="l" t="t" r="r" b="b"/>
            <a:pathLst>
              <a:path w="1927224" h="6858000" extrusionOk="0">
                <a:moveTo>
                  <a:pt x="0" y="0"/>
                </a:moveTo>
                <a:lnTo>
                  <a:pt x="1927224" y="0"/>
                </a:lnTo>
                <a:lnTo>
                  <a:pt x="1927224" y="6858000"/>
                </a:lnTo>
                <a:lnTo>
                  <a:pt x="254000" y="6858000"/>
                </a:lnTo>
                <a:lnTo>
                  <a:pt x="892175" y="4337050"/>
                </a:lnTo>
                <a:close/>
              </a:path>
            </a:pathLst>
          </a:custGeom>
          <a:solidFill>
            <a:srgbClr val="3A3D4B"/>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44" name="Google Shape;44;p18"/>
          <p:cNvSpPr/>
          <p:nvPr/>
        </p:nvSpPr>
        <p:spPr>
          <a:xfrm>
            <a:off x="9237132" y="0"/>
            <a:ext cx="1671124" cy="6858000"/>
          </a:xfrm>
          <a:custGeom>
            <a:avLst/>
            <a:gdLst/>
            <a:ahLst/>
            <a:cxnLst/>
            <a:rect l="l" t="t" r="r" b="b"/>
            <a:pathLst>
              <a:path w="1254127" h="6858000" extrusionOk="0">
                <a:moveTo>
                  <a:pt x="0" y="0"/>
                </a:moveTo>
                <a:lnTo>
                  <a:pt x="365127" y="0"/>
                </a:lnTo>
                <a:lnTo>
                  <a:pt x="1254127" y="4337050"/>
                </a:lnTo>
                <a:lnTo>
                  <a:pt x="619127" y="6858000"/>
                </a:lnTo>
                <a:lnTo>
                  <a:pt x="257175" y="6858000"/>
                </a:lnTo>
                <a:lnTo>
                  <a:pt x="892175" y="4337050"/>
                </a:lnTo>
                <a:close/>
              </a:path>
            </a:pathLst>
          </a:custGeom>
          <a:solidFill>
            <a:srgbClr val="FF914D"/>
          </a:solidFill>
          <a:ln>
            <a:noFill/>
          </a:ln>
          <a:effectLst>
            <a:outerShdw blurRad="101600" dist="50800" algn="l" rotWithShape="0">
              <a:srgbClr val="000000">
                <a:alpha val="23920"/>
              </a:srgbClr>
            </a:outerShdw>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45" name="Google Shape;45;p18"/>
          <p:cNvSpPr/>
          <p:nvPr/>
        </p:nvSpPr>
        <p:spPr>
          <a:xfrm>
            <a:off x="9173633" y="0"/>
            <a:ext cx="1459586" cy="6858000"/>
          </a:xfrm>
          <a:custGeom>
            <a:avLst/>
            <a:gdLst/>
            <a:ahLst/>
            <a:cxnLst/>
            <a:rect l="l" t="t" r="r" b="b"/>
            <a:pathLst>
              <a:path w="1095374" h="6858000" extrusionOk="0">
                <a:moveTo>
                  <a:pt x="0" y="0"/>
                </a:moveTo>
                <a:lnTo>
                  <a:pt x="203199" y="0"/>
                </a:lnTo>
                <a:lnTo>
                  <a:pt x="1095374" y="4337050"/>
                </a:lnTo>
                <a:lnTo>
                  <a:pt x="460374" y="6858000"/>
                </a:lnTo>
                <a:lnTo>
                  <a:pt x="257175" y="6858000"/>
                </a:lnTo>
                <a:lnTo>
                  <a:pt x="892175" y="4337050"/>
                </a:lnTo>
                <a:close/>
              </a:path>
            </a:pathLst>
          </a:custGeom>
          <a:solidFill>
            <a:schemeClr val="accent1"/>
          </a:solidFill>
          <a:ln>
            <a:noFill/>
          </a:ln>
          <a:effectLst>
            <a:outerShdw blurRad="101600" dist="50800" algn="l" rotWithShape="0">
              <a:srgbClr val="000000">
                <a:alpha val="23920"/>
              </a:srgbClr>
            </a:outerShdw>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46" name="Google Shape;46;p18"/>
          <p:cNvSpPr/>
          <p:nvPr/>
        </p:nvSpPr>
        <p:spPr>
          <a:xfrm>
            <a:off x="9173633" y="0"/>
            <a:ext cx="1459586" cy="6858000"/>
          </a:xfrm>
          <a:custGeom>
            <a:avLst/>
            <a:gdLst/>
            <a:ahLst/>
            <a:cxnLst/>
            <a:rect l="l" t="t" r="r" b="b"/>
            <a:pathLst>
              <a:path w="1095374" h="6858000" extrusionOk="0">
                <a:moveTo>
                  <a:pt x="0" y="0"/>
                </a:moveTo>
                <a:lnTo>
                  <a:pt x="203199" y="0"/>
                </a:lnTo>
                <a:lnTo>
                  <a:pt x="1095374" y="4337050"/>
                </a:lnTo>
                <a:lnTo>
                  <a:pt x="460374" y="6858000"/>
                </a:lnTo>
                <a:lnTo>
                  <a:pt x="257175" y="6858000"/>
                </a:lnTo>
                <a:lnTo>
                  <a:pt x="892175" y="4337050"/>
                </a:lnTo>
                <a:close/>
              </a:path>
            </a:pathLst>
          </a:custGeom>
          <a:solidFill>
            <a:srgbClr val="048A8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47" name="Google Shape;47;p18"/>
          <p:cNvSpPr txBox="1">
            <a:spLocks noGrp="1"/>
          </p:cNvSpPr>
          <p:nvPr>
            <p:ph type="title"/>
          </p:nvPr>
        </p:nvSpPr>
        <p:spPr>
          <a:xfrm>
            <a:off x="1295398" y="2914650"/>
            <a:ext cx="8046600" cy="1557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A3D4B"/>
              </a:buClr>
              <a:buSzPts val="3200"/>
              <a:buFont typeface="Calibri"/>
              <a:buNone/>
              <a:defRPr sz="32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18"/>
          <p:cNvSpPr txBox="1">
            <a:spLocks noGrp="1"/>
          </p:cNvSpPr>
          <p:nvPr>
            <p:ph type="body" idx="1"/>
          </p:nvPr>
        </p:nvSpPr>
        <p:spPr>
          <a:xfrm>
            <a:off x="1295398" y="4589463"/>
            <a:ext cx="8046600" cy="1011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200"/>
              </a:spcBef>
              <a:spcAft>
                <a:spcPts val="0"/>
              </a:spcAft>
              <a:buClr>
                <a:srgbClr val="3A3D4B"/>
              </a:buClr>
              <a:buSzPts val="2400"/>
              <a:buNone/>
              <a:defRPr sz="2400">
                <a:solidFill>
                  <a:srgbClr val="3A3D4B"/>
                </a:solidFill>
              </a:defRPr>
            </a:lvl1pPr>
            <a:lvl2pPr marL="914400" lvl="1" indent="-228600" algn="l">
              <a:lnSpc>
                <a:spcPct val="90000"/>
              </a:lnSpc>
              <a:spcBef>
                <a:spcPts val="1000"/>
              </a:spcBef>
              <a:spcAft>
                <a:spcPts val="0"/>
              </a:spcAft>
              <a:buSzPts val="2000"/>
              <a:buNone/>
              <a:defRPr sz="2000">
                <a:solidFill>
                  <a:srgbClr val="999999"/>
                </a:solidFill>
              </a:defRPr>
            </a:lvl2pPr>
            <a:lvl3pPr marL="1371600" lvl="2" indent="-228600" algn="l">
              <a:lnSpc>
                <a:spcPct val="90000"/>
              </a:lnSpc>
              <a:spcBef>
                <a:spcPts val="800"/>
              </a:spcBef>
              <a:spcAft>
                <a:spcPts val="0"/>
              </a:spcAft>
              <a:buSzPts val="1800"/>
              <a:buNone/>
              <a:defRPr sz="1800">
                <a:solidFill>
                  <a:srgbClr val="999999"/>
                </a:solidFill>
              </a:defRPr>
            </a:lvl3pPr>
            <a:lvl4pPr marL="1828800" lvl="3" indent="-228600" algn="l">
              <a:lnSpc>
                <a:spcPct val="90000"/>
              </a:lnSpc>
              <a:spcBef>
                <a:spcPts val="800"/>
              </a:spcBef>
              <a:spcAft>
                <a:spcPts val="0"/>
              </a:spcAft>
              <a:buClr>
                <a:srgbClr val="999999"/>
              </a:buClr>
              <a:buSzPts val="1600"/>
              <a:buNone/>
              <a:defRPr sz="1600">
                <a:solidFill>
                  <a:srgbClr val="999999"/>
                </a:solidFill>
              </a:defRPr>
            </a:lvl4pPr>
            <a:lvl5pPr marL="2286000" lvl="4" indent="-228600" algn="l">
              <a:lnSpc>
                <a:spcPct val="90000"/>
              </a:lnSpc>
              <a:spcBef>
                <a:spcPts val="800"/>
              </a:spcBef>
              <a:spcAft>
                <a:spcPts val="0"/>
              </a:spcAft>
              <a:buClr>
                <a:srgbClr val="999999"/>
              </a:buClr>
              <a:buSzPts val="1600"/>
              <a:buNone/>
              <a:defRPr sz="1600">
                <a:solidFill>
                  <a:srgbClr val="999999"/>
                </a:solidFill>
              </a:defRPr>
            </a:lvl5pPr>
            <a:lvl6pPr marL="2743200" lvl="5" indent="-228600" algn="l">
              <a:lnSpc>
                <a:spcPct val="90000"/>
              </a:lnSpc>
              <a:spcBef>
                <a:spcPts val="800"/>
              </a:spcBef>
              <a:spcAft>
                <a:spcPts val="0"/>
              </a:spcAft>
              <a:buClr>
                <a:srgbClr val="999999"/>
              </a:buClr>
              <a:buSzPts val="1600"/>
              <a:buNone/>
              <a:defRPr sz="1600">
                <a:solidFill>
                  <a:srgbClr val="999999"/>
                </a:solidFill>
              </a:defRPr>
            </a:lvl6pPr>
            <a:lvl7pPr marL="3200400" lvl="6" indent="-228600" algn="l">
              <a:lnSpc>
                <a:spcPct val="90000"/>
              </a:lnSpc>
              <a:spcBef>
                <a:spcPts val="800"/>
              </a:spcBef>
              <a:spcAft>
                <a:spcPts val="0"/>
              </a:spcAft>
              <a:buClr>
                <a:srgbClr val="999999"/>
              </a:buClr>
              <a:buSzPts val="1600"/>
              <a:buNone/>
              <a:defRPr sz="1600">
                <a:solidFill>
                  <a:srgbClr val="999999"/>
                </a:solidFill>
              </a:defRPr>
            </a:lvl7pPr>
            <a:lvl8pPr marL="3657600" lvl="7" indent="-228600" algn="l">
              <a:lnSpc>
                <a:spcPct val="90000"/>
              </a:lnSpc>
              <a:spcBef>
                <a:spcPts val="800"/>
              </a:spcBef>
              <a:spcAft>
                <a:spcPts val="0"/>
              </a:spcAft>
              <a:buClr>
                <a:srgbClr val="999999"/>
              </a:buClr>
              <a:buSzPts val="1600"/>
              <a:buNone/>
              <a:defRPr sz="1600">
                <a:solidFill>
                  <a:srgbClr val="999999"/>
                </a:solidFill>
              </a:defRPr>
            </a:lvl8pPr>
            <a:lvl9pPr marL="4114800" lvl="8" indent="-228600" algn="l">
              <a:lnSpc>
                <a:spcPct val="90000"/>
              </a:lnSpc>
              <a:spcBef>
                <a:spcPts val="800"/>
              </a:spcBef>
              <a:spcAft>
                <a:spcPts val="0"/>
              </a:spcAft>
              <a:buClr>
                <a:srgbClr val="999999"/>
              </a:buClr>
              <a:buSzPts val="1600"/>
              <a:buNone/>
              <a:defRPr sz="1600">
                <a:solidFill>
                  <a:srgbClr val="999999"/>
                </a:solidFill>
              </a:defRPr>
            </a:lvl9pPr>
          </a:lstStyle>
          <a:p>
            <a:endParaRPr/>
          </a:p>
        </p:txBody>
      </p:sp>
      <p:sp>
        <p:nvSpPr>
          <p:cNvPr id="49" name="Google Shape;49;p18"/>
          <p:cNvSpPr txBox="1">
            <a:spLocks noGrp="1"/>
          </p:cNvSpPr>
          <p:nvPr>
            <p:ph type="sldNum" idx="12"/>
          </p:nvPr>
        </p:nvSpPr>
        <p:spPr>
          <a:xfrm>
            <a:off x="11409045" y="6333134"/>
            <a:ext cx="731700" cy="5250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50"/>
        <p:cNvGrpSpPr/>
        <p:nvPr/>
      </p:nvGrpSpPr>
      <p:grpSpPr>
        <a:xfrm>
          <a:off x="0" y="0"/>
          <a:ext cx="0" cy="0"/>
          <a:chOff x="0" y="0"/>
          <a:chExt cx="0" cy="0"/>
        </a:xfrm>
      </p:grpSpPr>
      <p:sp>
        <p:nvSpPr>
          <p:cNvPr id="51" name="Google Shape;51;p19"/>
          <p:cNvSpPr txBox="1">
            <a:spLocks noGrp="1"/>
          </p:cNvSpPr>
          <p:nvPr>
            <p:ph type="title"/>
          </p:nvPr>
        </p:nvSpPr>
        <p:spPr>
          <a:xfrm>
            <a:off x="1295400" y="255134"/>
            <a:ext cx="9601200" cy="10368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19"/>
          <p:cNvSpPr txBox="1">
            <a:spLocks noGrp="1"/>
          </p:cNvSpPr>
          <p:nvPr>
            <p:ph type="body" idx="1"/>
          </p:nvPr>
        </p:nvSpPr>
        <p:spPr>
          <a:xfrm>
            <a:off x="1295400" y="1828800"/>
            <a:ext cx="4572000" cy="850500"/>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800"/>
              </a:spcBef>
              <a:spcAft>
                <a:spcPts val="0"/>
              </a:spcAft>
              <a:buClr>
                <a:srgbClr val="3A3D4B"/>
              </a:buClr>
              <a:buSzPts val="2600"/>
              <a:buNone/>
              <a:defRPr sz="2600" b="0"/>
            </a:lvl1pPr>
            <a:lvl2pPr marL="914400" lvl="1" indent="-228600" algn="l">
              <a:lnSpc>
                <a:spcPct val="90000"/>
              </a:lnSpc>
              <a:spcBef>
                <a:spcPts val="1000"/>
              </a:spcBef>
              <a:spcAft>
                <a:spcPts val="0"/>
              </a:spcAft>
              <a:buSzPts val="2000"/>
              <a:buNone/>
              <a:defRPr sz="2000" b="1"/>
            </a:lvl2pPr>
            <a:lvl3pPr marL="1371600" lvl="2" indent="-228600" algn="l">
              <a:lnSpc>
                <a:spcPct val="90000"/>
              </a:lnSpc>
              <a:spcBef>
                <a:spcPts val="800"/>
              </a:spcBef>
              <a:spcAft>
                <a:spcPts val="0"/>
              </a:spcAft>
              <a:buSzPts val="1800"/>
              <a:buNone/>
              <a:defRPr sz="1800" b="1"/>
            </a:lvl3pPr>
            <a:lvl4pPr marL="1828800" lvl="3" indent="-228600" algn="l">
              <a:lnSpc>
                <a:spcPct val="90000"/>
              </a:lnSpc>
              <a:spcBef>
                <a:spcPts val="800"/>
              </a:spcBef>
              <a:spcAft>
                <a:spcPts val="0"/>
              </a:spcAft>
              <a:buClr>
                <a:srgbClr val="3A3D4B"/>
              </a:buClr>
              <a:buSzPts val="1600"/>
              <a:buNone/>
              <a:defRPr sz="1600" b="1"/>
            </a:lvl4pPr>
            <a:lvl5pPr marL="2286000" lvl="4" indent="-228600" algn="l">
              <a:lnSpc>
                <a:spcPct val="90000"/>
              </a:lnSpc>
              <a:spcBef>
                <a:spcPts val="800"/>
              </a:spcBef>
              <a:spcAft>
                <a:spcPts val="0"/>
              </a:spcAft>
              <a:buClr>
                <a:srgbClr val="3A3D4B"/>
              </a:buClr>
              <a:buSzPts val="1600"/>
              <a:buNone/>
              <a:defRPr sz="1600" b="1"/>
            </a:lvl5pPr>
            <a:lvl6pPr marL="2743200" lvl="5" indent="-228600" algn="l">
              <a:lnSpc>
                <a:spcPct val="90000"/>
              </a:lnSpc>
              <a:spcBef>
                <a:spcPts val="800"/>
              </a:spcBef>
              <a:spcAft>
                <a:spcPts val="0"/>
              </a:spcAft>
              <a:buClr>
                <a:schemeClr val="dk1"/>
              </a:buClr>
              <a:buSzPts val="1600"/>
              <a:buNone/>
              <a:defRPr sz="1600" b="1"/>
            </a:lvl6pPr>
            <a:lvl7pPr marL="3200400" lvl="6" indent="-228600" algn="l">
              <a:lnSpc>
                <a:spcPct val="90000"/>
              </a:lnSpc>
              <a:spcBef>
                <a:spcPts val="800"/>
              </a:spcBef>
              <a:spcAft>
                <a:spcPts val="0"/>
              </a:spcAft>
              <a:buClr>
                <a:schemeClr val="dk1"/>
              </a:buClr>
              <a:buSzPts val="1600"/>
              <a:buNone/>
              <a:defRPr sz="1600" b="1"/>
            </a:lvl7pPr>
            <a:lvl8pPr marL="3657600" lvl="7" indent="-228600" algn="l">
              <a:lnSpc>
                <a:spcPct val="90000"/>
              </a:lnSpc>
              <a:spcBef>
                <a:spcPts val="800"/>
              </a:spcBef>
              <a:spcAft>
                <a:spcPts val="0"/>
              </a:spcAft>
              <a:buClr>
                <a:schemeClr val="dk1"/>
              </a:buClr>
              <a:buSzPts val="1600"/>
              <a:buNone/>
              <a:defRPr sz="1600" b="1"/>
            </a:lvl8pPr>
            <a:lvl9pPr marL="4114800" lvl="8" indent="-228600" algn="l">
              <a:lnSpc>
                <a:spcPct val="90000"/>
              </a:lnSpc>
              <a:spcBef>
                <a:spcPts val="800"/>
              </a:spcBef>
              <a:spcAft>
                <a:spcPts val="0"/>
              </a:spcAft>
              <a:buClr>
                <a:schemeClr val="dk1"/>
              </a:buClr>
              <a:buSzPts val="1600"/>
              <a:buNone/>
              <a:defRPr sz="1600" b="1"/>
            </a:lvl9pPr>
          </a:lstStyle>
          <a:p>
            <a:endParaRPr/>
          </a:p>
        </p:txBody>
      </p:sp>
      <p:sp>
        <p:nvSpPr>
          <p:cNvPr id="53" name="Google Shape;53;p19"/>
          <p:cNvSpPr txBox="1">
            <a:spLocks noGrp="1"/>
          </p:cNvSpPr>
          <p:nvPr>
            <p:ph type="body" idx="2"/>
          </p:nvPr>
        </p:nvSpPr>
        <p:spPr>
          <a:xfrm>
            <a:off x="1295400" y="2705100"/>
            <a:ext cx="4572000" cy="34671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54" name="Google Shape;54;p19"/>
          <p:cNvSpPr txBox="1">
            <a:spLocks noGrp="1"/>
          </p:cNvSpPr>
          <p:nvPr>
            <p:ph type="body" idx="3"/>
          </p:nvPr>
        </p:nvSpPr>
        <p:spPr>
          <a:xfrm>
            <a:off x="6324600" y="1828800"/>
            <a:ext cx="4572000" cy="847800"/>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800"/>
              </a:spcBef>
              <a:spcAft>
                <a:spcPts val="0"/>
              </a:spcAft>
              <a:buClr>
                <a:srgbClr val="3A3D4B"/>
              </a:buClr>
              <a:buSzPts val="2600"/>
              <a:buNone/>
              <a:defRPr sz="2600" b="0"/>
            </a:lvl1pPr>
            <a:lvl2pPr marL="914400" lvl="1" indent="-228600" algn="l">
              <a:lnSpc>
                <a:spcPct val="90000"/>
              </a:lnSpc>
              <a:spcBef>
                <a:spcPts val="1000"/>
              </a:spcBef>
              <a:spcAft>
                <a:spcPts val="0"/>
              </a:spcAft>
              <a:buSzPts val="2000"/>
              <a:buNone/>
              <a:defRPr sz="2000" b="1"/>
            </a:lvl2pPr>
            <a:lvl3pPr marL="1371600" lvl="2" indent="-228600" algn="l">
              <a:lnSpc>
                <a:spcPct val="90000"/>
              </a:lnSpc>
              <a:spcBef>
                <a:spcPts val="800"/>
              </a:spcBef>
              <a:spcAft>
                <a:spcPts val="0"/>
              </a:spcAft>
              <a:buSzPts val="1800"/>
              <a:buNone/>
              <a:defRPr sz="1800" b="1"/>
            </a:lvl3pPr>
            <a:lvl4pPr marL="1828800" lvl="3" indent="-228600" algn="l">
              <a:lnSpc>
                <a:spcPct val="90000"/>
              </a:lnSpc>
              <a:spcBef>
                <a:spcPts val="800"/>
              </a:spcBef>
              <a:spcAft>
                <a:spcPts val="0"/>
              </a:spcAft>
              <a:buClr>
                <a:srgbClr val="3A3D4B"/>
              </a:buClr>
              <a:buSzPts val="1600"/>
              <a:buNone/>
              <a:defRPr sz="1600" b="1"/>
            </a:lvl4pPr>
            <a:lvl5pPr marL="2286000" lvl="4" indent="-228600" algn="l">
              <a:lnSpc>
                <a:spcPct val="90000"/>
              </a:lnSpc>
              <a:spcBef>
                <a:spcPts val="800"/>
              </a:spcBef>
              <a:spcAft>
                <a:spcPts val="0"/>
              </a:spcAft>
              <a:buClr>
                <a:srgbClr val="3A3D4B"/>
              </a:buClr>
              <a:buSzPts val="1600"/>
              <a:buNone/>
              <a:defRPr sz="1600" b="1"/>
            </a:lvl5pPr>
            <a:lvl6pPr marL="2743200" lvl="5" indent="-228600" algn="l">
              <a:lnSpc>
                <a:spcPct val="90000"/>
              </a:lnSpc>
              <a:spcBef>
                <a:spcPts val="800"/>
              </a:spcBef>
              <a:spcAft>
                <a:spcPts val="0"/>
              </a:spcAft>
              <a:buClr>
                <a:schemeClr val="dk1"/>
              </a:buClr>
              <a:buSzPts val="1600"/>
              <a:buNone/>
              <a:defRPr sz="1600" b="1"/>
            </a:lvl6pPr>
            <a:lvl7pPr marL="3200400" lvl="6" indent="-228600" algn="l">
              <a:lnSpc>
                <a:spcPct val="90000"/>
              </a:lnSpc>
              <a:spcBef>
                <a:spcPts val="800"/>
              </a:spcBef>
              <a:spcAft>
                <a:spcPts val="0"/>
              </a:spcAft>
              <a:buClr>
                <a:schemeClr val="dk1"/>
              </a:buClr>
              <a:buSzPts val="1600"/>
              <a:buNone/>
              <a:defRPr sz="1600" b="1"/>
            </a:lvl7pPr>
            <a:lvl8pPr marL="3657600" lvl="7" indent="-228600" algn="l">
              <a:lnSpc>
                <a:spcPct val="90000"/>
              </a:lnSpc>
              <a:spcBef>
                <a:spcPts val="800"/>
              </a:spcBef>
              <a:spcAft>
                <a:spcPts val="0"/>
              </a:spcAft>
              <a:buClr>
                <a:schemeClr val="dk1"/>
              </a:buClr>
              <a:buSzPts val="1600"/>
              <a:buNone/>
              <a:defRPr sz="1600" b="1"/>
            </a:lvl8pPr>
            <a:lvl9pPr marL="4114800" lvl="8" indent="-228600" algn="l">
              <a:lnSpc>
                <a:spcPct val="90000"/>
              </a:lnSpc>
              <a:spcBef>
                <a:spcPts val="800"/>
              </a:spcBef>
              <a:spcAft>
                <a:spcPts val="0"/>
              </a:spcAft>
              <a:buClr>
                <a:schemeClr val="dk1"/>
              </a:buClr>
              <a:buSzPts val="1600"/>
              <a:buNone/>
              <a:defRPr sz="1600" b="1"/>
            </a:lvl9pPr>
          </a:lstStyle>
          <a:p>
            <a:endParaRPr/>
          </a:p>
        </p:txBody>
      </p:sp>
      <p:sp>
        <p:nvSpPr>
          <p:cNvPr id="55" name="Google Shape;55;p19"/>
          <p:cNvSpPr txBox="1">
            <a:spLocks noGrp="1"/>
          </p:cNvSpPr>
          <p:nvPr>
            <p:ph type="body" idx="4"/>
          </p:nvPr>
        </p:nvSpPr>
        <p:spPr>
          <a:xfrm>
            <a:off x="6324600" y="2705100"/>
            <a:ext cx="4572000" cy="34671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56" name="Google Shape;56;p19"/>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7"/>
        <p:cNvGrpSpPr/>
        <p:nvPr/>
      </p:nvGrpSpPr>
      <p:grpSpPr>
        <a:xfrm>
          <a:off x="0" y="0"/>
          <a:ext cx="0" cy="0"/>
          <a:chOff x="0" y="0"/>
          <a:chExt cx="0" cy="0"/>
        </a:xfrm>
      </p:grpSpPr>
      <p:sp>
        <p:nvSpPr>
          <p:cNvPr id="58" name="Google Shape;58;p20"/>
          <p:cNvSpPr txBox="1">
            <a:spLocks noGrp="1"/>
          </p:cNvSpPr>
          <p:nvPr>
            <p:ph type="title"/>
          </p:nvPr>
        </p:nvSpPr>
        <p:spPr>
          <a:xfrm>
            <a:off x="1295400" y="2314843"/>
            <a:ext cx="9601200" cy="10368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20"/>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6"/>
        <p:cNvGrpSpPr/>
        <p:nvPr/>
      </p:nvGrpSpPr>
      <p:grpSpPr>
        <a:xfrm>
          <a:off x="0" y="0"/>
          <a:ext cx="0" cy="0"/>
          <a:chOff x="0" y="0"/>
          <a:chExt cx="0" cy="0"/>
        </a:xfrm>
      </p:grpSpPr>
      <p:sp>
        <p:nvSpPr>
          <p:cNvPr id="77" name="Google Shape;77;p25"/>
          <p:cNvSpPr txBox="1">
            <a:spLocks noGrp="1"/>
          </p:cNvSpPr>
          <p:nvPr>
            <p:ph type="title"/>
          </p:nvPr>
        </p:nvSpPr>
        <p:spPr>
          <a:xfrm>
            <a:off x="1295400" y="255134"/>
            <a:ext cx="9601200" cy="10368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25"/>
          <p:cNvSpPr txBox="1">
            <a:spLocks noGrp="1"/>
          </p:cNvSpPr>
          <p:nvPr>
            <p:ph type="body" idx="1"/>
          </p:nvPr>
        </p:nvSpPr>
        <p:spPr>
          <a:xfrm rot="5400000">
            <a:off x="3924300" y="-800100"/>
            <a:ext cx="4343400" cy="9601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79" name="Google Shape;79;p25"/>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0"/>
        <p:cNvGrpSpPr/>
        <p:nvPr/>
      </p:nvGrpSpPr>
      <p:grpSpPr>
        <a:xfrm>
          <a:off x="0" y="0"/>
          <a:ext cx="0" cy="0"/>
          <a:chOff x="0" y="0"/>
          <a:chExt cx="0" cy="0"/>
        </a:xfrm>
      </p:grpSpPr>
      <p:sp>
        <p:nvSpPr>
          <p:cNvPr id="81" name="Google Shape;81;g15be0ce96e7_1_96"/>
          <p:cNvSpPr txBox="1">
            <a:spLocks noGrp="1"/>
          </p:cNvSpPr>
          <p:nvPr>
            <p:ph type="title"/>
          </p:nvPr>
        </p:nvSpPr>
        <p:spPr>
          <a:xfrm>
            <a:off x="415600" y="390467"/>
            <a:ext cx="11360700" cy="10680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g15be0ce96e7_1_96"/>
          <p:cNvSpPr txBox="1">
            <a:spLocks noGrp="1"/>
          </p:cNvSpPr>
          <p:nvPr>
            <p:ph type="body" idx="1"/>
          </p:nvPr>
        </p:nvSpPr>
        <p:spPr>
          <a:xfrm>
            <a:off x="415600" y="1638233"/>
            <a:ext cx="11360700" cy="4453500"/>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800"/>
              </a:spcBef>
              <a:spcAft>
                <a:spcPts val="0"/>
              </a:spcAft>
              <a:buSzPts val="2400"/>
              <a:buChar char="•"/>
              <a:defRPr/>
            </a:lvl1pPr>
            <a:lvl2pPr marL="914400" lvl="1" indent="-355600" algn="l">
              <a:lnSpc>
                <a:spcPct val="90000"/>
              </a:lnSpc>
              <a:spcBef>
                <a:spcPts val="1000"/>
              </a:spcBef>
              <a:spcAft>
                <a:spcPts val="0"/>
              </a:spcAft>
              <a:buSzPts val="2000"/>
              <a:buChar char="•"/>
              <a:defRPr/>
            </a:lvl2pPr>
            <a:lvl3pPr marL="1371600" lvl="2" indent="-342900" algn="l">
              <a:lnSpc>
                <a:spcPct val="90000"/>
              </a:lnSpc>
              <a:spcBef>
                <a:spcPts val="800"/>
              </a:spcBef>
              <a:spcAft>
                <a:spcPts val="0"/>
              </a:spcAft>
              <a:buSzPts val="1800"/>
              <a:buChar char="✔"/>
              <a:defRPr/>
            </a:lvl3pPr>
            <a:lvl4pPr marL="1828800" lvl="3" indent="-330200" algn="l">
              <a:lnSpc>
                <a:spcPct val="90000"/>
              </a:lnSpc>
              <a:spcBef>
                <a:spcPts val="800"/>
              </a:spcBef>
              <a:spcAft>
                <a:spcPts val="0"/>
              </a:spcAft>
              <a:buSzPts val="1600"/>
              <a:buChar char="•"/>
              <a:defRPr/>
            </a:lvl4pPr>
            <a:lvl5pPr marL="2286000" lvl="4" indent="-330200" algn="l">
              <a:lnSpc>
                <a:spcPct val="90000"/>
              </a:lnSpc>
              <a:spcBef>
                <a:spcPts val="800"/>
              </a:spcBef>
              <a:spcAft>
                <a:spcPts val="0"/>
              </a:spcAft>
              <a:buSzPts val="1600"/>
              <a:buChar char="•"/>
              <a:defRPr/>
            </a:lvl5pPr>
            <a:lvl6pPr marL="2743200" lvl="5" indent="-330200" algn="l">
              <a:lnSpc>
                <a:spcPct val="90000"/>
              </a:lnSpc>
              <a:spcBef>
                <a:spcPts val="800"/>
              </a:spcBef>
              <a:spcAft>
                <a:spcPts val="0"/>
              </a:spcAft>
              <a:buSzPts val="1600"/>
              <a:buChar char="•"/>
              <a:defRPr/>
            </a:lvl6pPr>
            <a:lvl7pPr marL="3200400" lvl="6" indent="-330200" algn="l">
              <a:lnSpc>
                <a:spcPct val="90000"/>
              </a:lnSpc>
              <a:spcBef>
                <a:spcPts val="800"/>
              </a:spcBef>
              <a:spcAft>
                <a:spcPts val="0"/>
              </a:spcAft>
              <a:buSzPts val="1600"/>
              <a:buChar char="•"/>
              <a:defRPr/>
            </a:lvl7pPr>
            <a:lvl8pPr marL="3657600" lvl="7" indent="-330200" algn="l">
              <a:lnSpc>
                <a:spcPct val="90000"/>
              </a:lnSpc>
              <a:spcBef>
                <a:spcPts val="800"/>
              </a:spcBef>
              <a:spcAft>
                <a:spcPts val="0"/>
              </a:spcAft>
              <a:buSzPts val="1600"/>
              <a:buChar char="•"/>
              <a:defRPr/>
            </a:lvl8pPr>
            <a:lvl9pPr marL="4114800" lvl="8" indent="-330200" algn="l">
              <a:lnSpc>
                <a:spcPct val="90000"/>
              </a:lnSpc>
              <a:spcBef>
                <a:spcPts val="800"/>
              </a:spcBef>
              <a:spcAft>
                <a:spcPts val="0"/>
              </a:spcAft>
              <a:buSzPts val="1600"/>
              <a:buChar char="•"/>
              <a:defRPr/>
            </a:lvl9pPr>
          </a:lstStyle>
          <a:p>
            <a:endParaRPr/>
          </a:p>
        </p:txBody>
      </p:sp>
      <p:sp>
        <p:nvSpPr>
          <p:cNvPr id="83" name="Google Shape;83;g15be0ce96e7_1_96"/>
          <p:cNvSpPr txBox="1">
            <a:spLocks noGrp="1"/>
          </p:cNvSpPr>
          <p:nvPr>
            <p:ph type="sldNum" idx="12"/>
          </p:nvPr>
        </p:nvSpPr>
        <p:spPr>
          <a:xfrm>
            <a:off x="10144060" y="6225797"/>
            <a:ext cx="731700" cy="5247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3"/>
          <p:cNvSpPr/>
          <p:nvPr/>
        </p:nvSpPr>
        <p:spPr>
          <a:xfrm>
            <a:off x="0" y="0"/>
            <a:ext cx="12192000" cy="1371600"/>
          </a:xfrm>
          <a:prstGeom prst="rect">
            <a:avLst/>
          </a:prstGeom>
          <a:solidFill>
            <a:srgbClr val="3A3D4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Book Antiqua"/>
              <a:ea typeface="Book Antiqua"/>
              <a:cs typeface="Book Antiqua"/>
              <a:sym typeface="Book Antiqua"/>
            </a:endParaRPr>
          </a:p>
        </p:txBody>
      </p:sp>
      <p:sp>
        <p:nvSpPr>
          <p:cNvPr id="11" name="Google Shape;11;p13"/>
          <p:cNvSpPr/>
          <p:nvPr/>
        </p:nvSpPr>
        <p:spPr>
          <a:xfrm>
            <a:off x="0" y="1371600"/>
            <a:ext cx="12192000" cy="82200"/>
          </a:xfrm>
          <a:prstGeom prst="rect">
            <a:avLst/>
          </a:prstGeom>
          <a:solidFill>
            <a:srgbClr val="FF914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Book Antiqua"/>
              <a:ea typeface="Book Antiqua"/>
              <a:cs typeface="Book Antiqua"/>
              <a:sym typeface="Book Antiqua"/>
            </a:endParaRPr>
          </a:p>
        </p:txBody>
      </p:sp>
      <p:sp>
        <p:nvSpPr>
          <p:cNvPr id="12" name="Google Shape;12;p13"/>
          <p:cNvSpPr/>
          <p:nvPr/>
        </p:nvSpPr>
        <p:spPr>
          <a:xfrm>
            <a:off x="0" y="1443006"/>
            <a:ext cx="12192000" cy="82200"/>
          </a:xfrm>
          <a:prstGeom prst="rect">
            <a:avLst/>
          </a:prstGeom>
          <a:solidFill>
            <a:srgbClr val="048A8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Book Antiqua"/>
              <a:ea typeface="Book Antiqua"/>
              <a:cs typeface="Book Antiqua"/>
              <a:sym typeface="Book Antiqua"/>
            </a:endParaRPr>
          </a:p>
        </p:txBody>
      </p:sp>
      <p:sp>
        <p:nvSpPr>
          <p:cNvPr id="13" name="Google Shape;13;p13"/>
          <p:cNvSpPr txBox="1">
            <a:spLocks noGrp="1"/>
          </p:cNvSpPr>
          <p:nvPr>
            <p:ph type="title"/>
          </p:nvPr>
        </p:nvSpPr>
        <p:spPr>
          <a:xfrm>
            <a:off x="1295400" y="255134"/>
            <a:ext cx="9601200" cy="1036800"/>
          </a:xfrm>
          <a:prstGeom prst="rect">
            <a:avLst/>
          </a:prstGeom>
          <a:noFill/>
          <a:ln>
            <a:noFill/>
          </a:ln>
        </p:spPr>
        <p:txBody>
          <a:bodyPr spcFirstLastPara="1" wrap="square" lIns="91425" tIns="45700" rIns="91425" bIns="45700" anchor="b" anchorCtr="0">
            <a:normAutofit/>
          </a:bodyPr>
          <a:lstStyle>
            <a:lvl1pPr marR="0" lvl="0" algn="l">
              <a:lnSpc>
                <a:spcPct val="90000"/>
              </a:lnSpc>
              <a:spcBef>
                <a:spcPts val="0"/>
              </a:spcBef>
              <a:spcAft>
                <a:spcPts val="0"/>
              </a:spcAft>
              <a:buClr>
                <a:schemeClr val="lt1"/>
              </a:buClr>
              <a:buSzPts val="4000"/>
              <a:buFont typeface="Calibri"/>
              <a:buNone/>
              <a:defRPr sz="4000" b="0" i="0" u="none" strike="noStrike" cap="none">
                <a:solidFill>
                  <a:schemeClr val="lt1"/>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4" name="Google Shape;14;p13"/>
          <p:cNvSpPr txBox="1">
            <a:spLocks noGrp="1"/>
          </p:cNvSpPr>
          <p:nvPr>
            <p:ph type="body" idx="1"/>
          </p:nvPr>
        </p:nvSpPr>
        <p:spPr>
          <a:xfrm>
            <a:off x="1295400" y="1828800"/>
            <a:ext cx="9601200" cy="4343400"/>
          </a:xfrm>
          <a:prstGeom prst="rect">
            <a:avLst/>
          </a:prstGeom>
          <a:noFill/>
          <a:ln>
            <a:noFill/>
          </a:ln>
        </p:spPr>
        <p:txBody>
          <a:bodyPr spcFirstLastPara="1" wrap="square" lIns="91425" tIns="45700" rIns="91425" bIns="45700" anchor="t" anchorCtr="0">
            <a:normAutofit/>
          </a:bodyPr>
          <a:lstStyle>
            <a:lvl1pPr marL="457200" marR="0" lvl="0" indent="-381000" algn="l">
              <a:lnSpc>
                <a:spcPct val="90000"/>
              </a:lnSpc>
              <a:spcBef>
                <a:spcPts val="1800"/>
              </a:spcBef>
              <a:spcAft>
                <a:spcPts val="0"/>
              </a:spcAft>
              <a:buClr>
                <a:srgbClr val="3A3D4B"/>
              </a:buClr>
              <a:buSzPts val="2400"/>
              <a:buFont typeface="Arial"/>
              <a:buChar char="•"/>
              <a:defRPr sz="2400" b="0" i="0" u="none" strike="noStrike" cap="none">
                <a:solidFill>
                  <a:srgbClr val="3A3D4B"/>
                </a:solidFill>
                <a:latin typeface="Calibri"/>
                <a:ea typeface="Calibri"/>
                <a:cs typeface="Calibri"/>
                <a:sym typeface="Calibri"/>
              </a:defRPr>
            </a:lvl1pPr>
            <a:lvl2pPr marL="914400" marR="0" lvl="1" indent="-355600" algn="l">
              <a:lnSpc>
                <a:spcPct val="90000"/>
              </a:lnSpc>
              <a:spcBef>
                <a:spcPts val="1000"/>
              </a:spcBef>
              <a:spcAft>
                <a:spcPts val="0"/>
              </a:spcAft>
              <a:buClr>
                <a:srgbClr val="FF914D"/>
              </a:buClr>
              <a:buSzPts val="2000"/>
              <a:buFont typeface="Arial"/>
              <a:buChar char="•"/>
              <a:defRPr sz="2000" b="0" i="0" u="none" strike="noStrike" cap="none">
                <a:solidFill>
                  <a:srgbClr val="3A3D4B"/>
                </a:solidFill>
                <a:latin typeface="Calibri"/>
                <a:ea typeface="Calibri"/>
                <a:cs typeface="Calibri"/>
                <a:sym typeface="Calibri"/>
              </a:defRPr>
            </a:lvl2pPr>
            <a:lvl3pPr marL="1371600" marR="0" lvl="2" indent="-342900" algn="l">
              <a:lnSpc>
                <a:spcPct val="90000"/>
              </a:lnSpc>
              <a:spcBef>
                <a:spcPts val="800"/>
              </a:spcBef>
              <a:spcAft>
                <a:spcPts val="0"/>
              </a:spcAft>
              <a:buClr>
                <a:srgbClr val="048A81"/>
              </a:buClr>
              <a:buSzPts val="1800"/>
              <a:buFont typeface="Noto Sans Symbols"/>
              <a:buChar char="✔"/>
              <a:defRPr sz="1800" b="0" i="0" u="none" strike="noStrike" cap="none">
                <a:solidFill>
                  <a:srgbClr val="3A3D4B"/>
                </a:solidFill>
                <a:latin typeface="Calibri"/>
                <a:ea typeface="Calibri"/>
                <a:cs typeface="Calibri"/>
                <a:sym typeface="Calibri"/>
              </a:defRPr>
            </a:lvl3pPr>
            <a:lvl4pPr marL="1828800" marR="0" lvl="3" indent="-330200" algn="l">
              <a:lnSpc>
                <a:spcPct val="90000"/>
              </a:lnSpc>
              <a:spcBef>
                <a:spcPts val="800"/>
              </a:spcBef>
              <a:spcAft>
                <a:spcPts val="0"/>
              </a:spcAft>
              <a:buClr>
                <a:srgbClr val="3A3D4B"/>
              </a:buClr>
              <a:buSzPts val="1600"/>
              <a:buFont typeface="Arial"/>
              <a:buChar char="•"/>
              <a:defRPr sz="1600" b="0" i="0" u="none" strike="noStrike" cap="none">
                <a:solidFill>
                  <a:srgbClr val="3A3D4B"/>
                </a:solidFill>
                <a:latin typeface="Calibri"/>
                <a:ea typeface="Calibri"/>
                <a:cs typeface="Calibri"/>
                <a:sym typeface="Calibri"/>
              </a:defRPr>
            </a:lvl4pPr>
            <a:lvl5pPr marL="2286000" marR="0" lvl="4" indent="-330200" algn="l">
              <a:lnSpc>
                <a:spcPct val="90000"/>
              </a:lnSpc>
              <a:spcBef>
                <a:spcPts val="800"/>
              </a:spcBef>
              <a:spcAft>
                <a:spcPts val="0"/>
              </a:spcAft>
              <a:buClr>
                <a:srgbClr val="3A3D4B"/>
              </a:buClr>
              <a:buSzPts val="1600"/>
              <a:buFont typeface="Arial"/>
              <a:buChar char="•"/>
              <a:defRPr sz="1600" b="0" i="0" u="none" strike="noStrike" cap="none">
                <a:solidFill>
                  <a:srgbClr val="3A3D4B"/>
                </a:solidFill>
                <a:latin typeface="Calibri"/>
                <a:ea typeface="Calibri"/>
                <a:cs typeface="Calibri"/>
                <a:sym typeface="Calibri"/>
              </a:defRPr>
            </a:lvl5pPr>
            <a:lvl6pPr marL="2743200" marR="0" lvl="5" indent="-330200" algn="l">
              <a:lnSpc>
                <a:spcPct val="90000"/>
              </a:lnSpc>
              <a:spcBef>
                <a:spcPts val="800"/>
              </a:spcBef>
              <a:spcAft>
                <a:spcPts val="0"/>
              </a:spcAft>
              <a:buClr>
                <a:schemeClr val="dk1"/>
              </a:buClr>
              <a:buSzPts val="1600"/>
              <a:buFont typeface="Arial"/>
              <a:buChar char="•"/>
              <a:defRPr sz="1600" b="0" i="0" u="none" strike="noStrike" cap="none">
                <a:solidFill>
                  <a:schemeClr val="dk1"/>
                </a:solidFill>
                <a:latin typeface="Book Antiqua"/>
                <a:ea typeface="Book Antiqua"/>
                <a:cs typeface="Book Antiqua"/>
                <a:sym typeface="Book Antiqua"/>
              </a:defRPr>
            </a:lvl6pPr>
            <a:lvl7pPr marL="3200400" marR="0" lvl="6" indent="-330200" algn="l">
              <a:lnSpc>
                <a:spcPct val="90000"/>
              </a:lnSpc>
              <a:spcBef>
                <a:spcPts val="800"/>
              </a:spcBef>
              <a:spcAft>
                <a:spcPts val="0"/>
              </a:spcAft>
              <a:buClr>
                <a:schemeClr val="dk1"/>
              </a:buClr>
              <a:buSzPts val="1600"/>
              <a:buFont typeface="Arial"/>
              <a:buChar char="•"/>
              <a:defRPr sz="1600" b="0" i="0" u="none" strike="noStrike" cap="none">
                <a:solidFill>
                  <a:schemeClr val="dk1"/>
                </a:solidFill>
                <a:latin typeface="Book Antiqua"/>
                <a:ea typeface="Book Antiqua"/>
                <a:cs typeface="Book Antiqua"/>
                <a:sym typeface="Book Antiqua"/>
              </a:defRPr>
            </a:lvl7pPr>
            <a:lvl8pPr marL="3657600" marR="0" lvl="7" indent="-330200" algn="l">
              <a:lnSpc>
                <a:spcPct val="90000"/>
              </a:lnSpc>
              <a:spcBef>
                <a:spcPts val="800"/>
              </a:spcBef>
              <a:spcAft>
                <a:spcPts val="0"/>
              </a:spcAft>
              <a:buClr>
                <a:schemeClr val="dk1"/>
              </a:buClr>
              <a:buSzPts val="1600"/>
              <a:buFont typeface="Arial"/>
              <a:buChar char="•"/>
              <a:defRPr sz="1600" b="0" i="0" u="none" strike="noStrike" cap="none">
                <a:solidFill>
                  <a:schemeClr val="dk1"/>
                </a:solidFill>
                <a:latin typeface="Book Antiqua"/>
                <a:ea typeface="Book Antiqua"/>
                <a:cs typeface="Book Antiqua"/>
                <a:sym typeface="Book Antiqua"/>
              </a:defRPr>
            </a:lvl8pPr>
            <a:lvl9pPr marL="4114800" marR="0" lvl="8" indent="-330200" algn="l">
              <a:lnSpc>
                <a:spcPct val="90000"/>
              </a:lnSpc>
              <a:spcBef>
                <a:spcPts val="800"/>
              </a:spcBef>
              <a:spcAft>
                <a:spcPts val="0"/>
              </a:spcAft>
              <a:buClr>
                <a:schemeClr val="dk1"/>
              </a:buClr>
              <a:buSzPts val="1600"/>
              <a:buFont typeface="Arial"/>
              <a:buChar char="•"/>
              <a:defRPr sz="1600" b="0" i="0" u="none" strike="noStrike" cap="none">
                <a:solidFill>
                  <a:schemeClr val="dk1"/>
                </a:solidFill>
                <a:latin typeface="Book Antiqua"/>
                <a:ea typeface="Book Antiqua"/>
                <a:cs typeface="Book Antiqua"/>
                <a:sym typeface="Book Antiqua"/>
              </a:defRPr>
            </a:lvl9pPr>
          </a:lstStyle>
          <a:p>
            <a:endParaRPr/>
          </a:p>
        </p:txBody>
      </p:sp>
      <p:sp>
        <p:nvSpPr>
          <p:cNvPr id="15" name="Google Shape;15;p13"/>
          <p:cNvSpPr txBox="1">
            <a:spLocks noGrp="1"/>
          </p:cNvSpPr>
          <p:nvPr>
            <p:ph type="ftr" idx="11"/>
          </p:nvPr>
        </p:nvSpPr>
        <p:spPr>
          <a:xfrm>
            <a:off x="1295399" y="6374999"/>
            <a:ext cx="6243300" cy="274200"/>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2pPr>
            <a:lvl3pPr marR="0" lvl="2"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3pPr>
            <a:lvl4pPr marR="0" lvl="3"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4pPr>
            <a:lvl5pPr marR="0" lvl="4"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5pPr>
            <a:lvl6pPr marR="0" lvl="5"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6pPr>
            <a:lvl7pPr marR="0" lvl="6"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7pPr>
            <a:lvl8pPr marR="0" lvl="7"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8pPr>
            <a:lvl9pPr marR="0" lvl="8"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9pPr>
          </a:lstStyle>
          <a:p>
            <a:endParaRPr dirty="0"/>
          </a:p>
        </p:txBody>
      </p:sp>
      <p:sp>
        <p:nvSpPr>
          <p:cNvPr id="16" name="Google Shape;16;p13"/>
          <p:cNvSpPr txBox="1">
            <a:spLocks noGrp="1"/>
          </p:cNvSpPr>
          <p:nvPr>
            <p:ph type="dt" idx="10"/>
          </p:nvPr>
        </p:nvSpPr>
        <p:spPr>
          <a:xfrm>
            <a:off x="7791449" y="6374999"/>
            <a:ext cx="1480800" cy="274200"/>
          </a:xfrm>
          <a:prstGeom prst="rect">
            <a:avLst/>
          </a:prstGeom>
          <a:noFill/>
          <a:ln>
            <a:noFill/>
          </a:ln>
        </p:spPr>
        <p:txBody>
          <a:bodyPr spcFirstLastPara="1" wrap="square" lIns="91425" tIns="45700" rIns="91425" bIns="45700" anchor="ctr" anchorCtr="0">
            <a:noAutofit/>
          </a:bodyPr>
          <a:lstStyle>
            <a:lvl1pPr marR="0" lvl="0" algn="r">
              <a:lnSpc>
                <a:spcPct val="100000"/>
              </a:lnSpc>
              <a:spcBef>
                <a:spcPts val="0"/>
              </a:spcBef>
              <a:spcAft>
                <a:spcPts val="0"/>
              </a:spcAft>
              <a:buClr>
                <a:srgbClr val="000000"/>
              </a:buClr>
              <a:buSzPts val="1400"/>
              <a:buFont typeface="Arial"/>
              <a:buNone/>
              <a:defRPr sz="1100" b="0" i="0" u="none" strike="noStrike" cap="none">
                <a:solidFill>
                  <a:schemeClr val="dk1"/>
                </a:solidFill>
                <a:latin typeface="Book Antiqua"/>
                <a:ea typeface="Book Antiqua"/>
                <a:cs typeface="Book Antiqua"/>
                <a:sym typeface="Book Antiqua"/>
              </a:defRPr>
            </a:lvl1pPr>
            <a:lvl2pPr marR="0" lvl="1"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2pPr>
            <a:lvl3pPr marR="0" lvl="2"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3pPr>
            <a:lvl4pPr marR="0" lvl="3"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4pPr>
            <a:lvl5pPr marR="0" lvl="4"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5pPr>
            <a:lvl6pPr marR="0" lvl="5"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6pPr>
            <a:lvl7pPr marR="0" lvl="6"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7pPr>
            <a:lvl8pPr marR="0" lvl="7"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8pPr>
            <a:lvl9pPr marR="0" lvl="8"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9pPr>
          </a:lstStyle>
          <a:p>
            <a:endParaRPr dirty="0"/>
          </a:p>
        </p:txBody>
      </p:sp>
      <p:sp>
        <p:nvSpPr>
          <p:cNvPr id="17" name="Google Shape;17;p13"/>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Lst>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3"/>
          <p:cNvSpPr/>
          <p:nvPr/>
        </p:nvSpPr>
        <p:spPr>
          <a:xfrm>
            <a:off x="0" y="0"/>
            <a:ext cx="12192000" cy="1371600"/>
          </a:xfrm>
          <a:prstGeom prst="rect">
            <a:avLst/>
          </a:prstGeom>
          <a:solidFill>
            <a:srgbClr val="3A3D4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Book Antiqua"/>
              <a:ea typeface="Book Antiqua"/>
              <a:cs typeface="Book Antiqua"/>
              <a:sym typeface="Book Antiqua"/>
            </a:endParaRPr>
          </a:p>
        </p:txBody>
      </p:sp>
      <p:sp>
        <p:nvSpPr>
          <p:cNvPr id="11" name="Google Shape;11;p13"/>
          <p:cNvSpPr/>
          <p:nvPr/>
        </p:nvSpPr>
        <p:spPr>
          <a:xfrm>
            <a:off x="0" y="1371600"/>
            <a:ext cx="12192000" cy="82183"/>
          </a:xfrm>
          <a:prstGeom prst="rect">
            <a:avLst/>
          </a:prstGeom>
          <a:solidFill>
            <a:srgbClr val="FF914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Book Antiqua"/>
              <a:ea typeface="Book Antiqua"/>
              <a:cs typeface="Book Antiqua"/>
              <a:sym typeface="Book Antiqua"/>
            </a:endParaRPr>
          </a:p>
        </p:txBody>
      </p:sp>
      <p:sp>
        <p:nvSpPr>
          <p:cNvPr id="12" name="Google Shape;12;p13"/>
          <p:cNvSpPr/>
          <p:nvPr/>
        </p:nvSpPr>
        <p:spPr>
          <a:xfrm>
            <a:off x="0" y="1443006"/>
            <a:ext cx="12192000" cy="82183"/>
          </a:xfrm>
          <a:prstGeom prst="rect">
            <a:avLst/>
          </a:prstGeom>
          <a:solidFill>
            <a:srgbClr val="048A8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Book Antiqua"/>
              <a:ea typeface="Book Antiqua"/>
              <a:cs typeface="Book Antiqua"/>
              <a:sym typeface="Book Antiqua"/>
            </a:endParaRPr>
          </a:p>
        </p:txBody>
      </p:sp>
      <p:sp>
        <p:nvSpPr>
          <p:cNvPr id="13" name="Google Shape;13;p13"/>
          <p:cNvSpPr txBox="1">
            <a:spLocks noGrp="1"/>
          </p:cNvSpPr>
          <p:nvPr>
            <p:ph type="title"/>
          </p:nvPr>
        </p:nvSpPr>
        <p:spPr>
          <a:xfrm>
            <a:off x="1295400" y="255134"/>
            <a:ext cx="9601200" cy="1036850"/>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chemeClr val="lt1"/>
              </a:buClr>
              <a:buSzPts val="4000"/>
              <a:buFont typeface="Calibri"/>
              <a:buNone/>
              <a:defRPr sz="40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4" name="Google Shape;14;p13"/>
          <p:cNvSpPr txBox="1">
            <a:spLocks noGrp="1"/>
          </p:cNvSpPr>
          <p:nvPr>
            <p:ph type="body" idx="1"/>
          </p:nvPr>
        </p:nvSpPr>
        <p:spPr>
          <a:xfrm>
            <a:off x="1295400" y="1828800"/>
            <a:ext cx="9601200" cy="4343400"/>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90000"/>
              </a:lnSpc>
              <a:spcBef>
                <a:spcPts val="1800"/>
              </a:spcBef>
              <a:spcAft>
                <a:spcPts val="0"/>
              </a:spcAft>
              <a:buClr>
                <a:srgbClr val="3A3D4B"/>
              </a:buClr>
              <a:buSzPts val="2400"/>
              <a:buFont typeface="Arial"/>
              <a:buChar char="•"/>
              <a:defRPr sz="2400" b="0" i="0" u="none" strike="noStrike" cap="none">
                <a:solidFill>
                  <a:srgbClr val="3A3D4B"/>
                </a:solidFill>
                <a:latin typeface="Calibri"/>
                <a:ea typeface="Calibri"/>
                <a:cs typeface="Calibri"/>
                <a:sym typeface="Calibri"/>
              </a:defRPr>
            </a:lvl1pPr>
            <a:lvl2pPr marL="914400" marR="0" lvl="1" indent="-355600" algn="l" rtl="0">
              <a:lnSpc>
                <a:spcPct val="90000"/>
              </a:lnSpc>
              <a:spcBef>
                <a:spcPts val="1000"/>
              </a:spcBef>
              <a:spcAft>
                <a:spcPts val="0"/>
              </a:spcAft>
              <a:buClr>
                <a:srgbClr val="FF914D"/>
              </a:buClr>
              <a:buSzPts val="2000"/>
              <a:buFont typeface="Arial"/>
              <a:buChar char="•"/>
              <a:defRPr sz="2000" b="0" i="0" u="none" strike="noStrike" cap="none">
                <a:solidFill>
                  <a:srgbClr val="3A3D4B"/>
                </a:solidFill>
                <a:latin typeface="Calibri"/>
                <a:ea typeface="Calibri"/>
                <a:cs typeface="Calibri"/>
                <a:sym typeface="Calibri"/>
              </a:defRPr>
            </a:lvl2pPr>
            <a:lvl3pPr marL="1371600" marR="0" lvl="2" indent="-342900" algn="l" rtl="0">
              <a:lnSpc>
                <a:spcPct val="90000"/>
              </a:lnSpc>
              <a:spcBef>
                <a:spcPts val="800"/>
              </a:spcBef>
              <a:spcAft>
                <a:spcPts val="0"/>
              </a:spcAft>
              <a:buClr>
                <a:srgbClr val="048A81"/>
              </a:buClr>
              <a:buSzPts val="1800"/>
              <a:buFont typeface="Noto Sans Symbols"/>
              <a:buChar char="✔"/>
              <a:defRPr sz="1800" b="0" i="0" u="none" strike="noStrike" cap="none">
                <a:solidFill>
                  <a:srgbClr val="3A3D4B"/>
                </a:solidFill>
                <a:latin typeface="Calibri"/>
                <a:ea typeface="Calibri"/>
                <a:cs typeface="Calibri"/>
                <a:sym typeface="Calibri"/>
              </a:defRPr>
            </a:lvl3pPr>
            <a:lvl4pPr marL="1828800" marR="0" lvl="3" indent="-330200" algn="l" rtl="0">
              <a:lnSpc>
                <a:spcPct val="90000"/>
              </a:lnSpc>
              <a:spcBef>
                <a:spcPts val="800"/>
              </a:spcBef>
              <a:spcAft>
                <a:spcPts val="0"/>
              </a:spcAft>
              <a:buClr>
                <a:srgbClr val="3A3D4B"/>
              </a:buClr>
              <a:buSzPts val="1600"/>
              <a:buFont typeface="Arial"/>
              <a:buChar char="•"/>
              <a:defRPr sz="1600" b="0" i="0" u="none" strike="noStrike" cap="none">
                <a:solidFill>
                  <a:srgbClr val="3A3D4B"/>
                </a:solidFill>
                <a:latin typeface="Calibri"/>
                <a:ea typeface="Calibri"/>
                <a:cs typeface="Calibri"/>
                <a:sym typeface="Calibri"/>
              </a:defRPr>
            </a:lvl4pPr>
            <a:lvl5pPr marL="2286000" marR="0" lvl="4" indent="-330200" algn="l" rtl="0">
              <a:lnSpc>
                <a:spcPct val="90000"/>
              </a:lnSpc>
              <a:spcBef>
                <a:spcPts val="800"/>
              </a:spcBef>
              <a:spcAft>
                <a:spcPts val="0"/>
              </a:spcAft>
              <a:buClr>
                <a:srgbClr val="3A3D4B"/>
              </a:buClr>
              <a:buSzPts val="1600"/>
              <a:buFont typeface="Arial"/>
              <a:buChar char="•"/>
              <a:defRPr sz="1600" b="0" i="0" u="none" strike="noStrike" cap="none">
                <a:solidFill>
                  <a:srgbClr val="3A3D4B"/>
                </a:solidFill>
                <a:latin typeface="Calibri"/>
                <a:ea typeface="Calibri"/>
                <a:cs typeface="Calibri"/>
                <a:sym typeface="Calibri"/>
              </a:defRPr>
            </a:lvl5pPr>
            <a:lvl6pPr marL="2743200" marR="0" lvl="5" indent="-330200" algn="l" rtl="0">
              <a:lnSpc>
                <a:spcPct val="90000"/>
              </a:lnSpc>
              <a:spcBef>
                <a:spcPts val="800"/>
              </a:spcBef>
              <a:spcAft>
                <a:spcPts val="0"/>
              </a:spcAft>
              <a:buClr>
                <a:schemeClr val="dk1"/>
              </a:buClr>
              <a:buSzPts val="1600"/>
              <a:buFont typeface="Arial"/>
              <a:buChar char="•"/>
              <a:defRPr sz="1600" b="0" i="0" u="none" strike="noStrike" cap="none">
                <a:solidFill>
                  <a:schemeClr val="dk1"/>
                </a:solidFill>
                <a:latin typeface="Book Antiqua"/>
                <a:ea typeface="Book Antiqua"/>
                <a:cs typeface="Book Antiqua"/>
                <a:sym typeface="Book Antiqua"/>
              </a:defRPr>
            </a:lvl6pPr>
            <a:lvl7pPr marL="3200400" marR="0" lvl="6" indent="-330200" algn="l" rtl="0">
              <a:lnSpc>
                <a:spcPct val="90000"/>
              </a:lnSpc>
              <a:spcBef>
                <a:spcPts val="800"/>
              </a:spcBef>
              <a:spcAft>
                <a:spcPts val="0"/>
              </a:spcAft>
              <a:buClr>
                <a:schemeClr val="dk1"/>
              </a:buClr>
              <a:buSzPts val="1600"/>
              <a:buFont typeface="Arial"/>
              <a:buChar char="•"/>
              <a:defRPr sz="1600" b="0" i="0" u="none" strike="noStrike" cap="none">
                <a:solidFill>
                  <a:schemeClr val="dk1"/>
                </a:solidFill>
                <a:latin typeface="Book Antiqua"/>
                <a:ea typeface="Book Antiqua"/>
                <a:cs typeface="Book Antiqua"/>
                <a:sym typeface="Book Antiqua"/>
              </a:defRPr>
            </a:lvl7pPr>
            <a:lvl8pPr marL="3657600" marR="0" lvl="7" indent="-330200" algn="l" rtl="0">
              <a:lnSpc>
                <a:spcPct val="90000"/>
              </a:lnSpc>
              <a:spcBef>
                <a:spcPts val="800"/>
              </a:spcBef>
              <a:spcAft>
                <a:spcPts val="0"/>
              </a:spcAft>
              <a:buClr>
                <a:schemeClr val="dk1"/>
              </a:buClr>
              <a:buSzPts val="1600"/>
              <a:buFont typeface="Arial"/>
              <a:buChar char="•"/>
              <a:defRPr sz="1600" b="0" i="0" u="none" strike="noStrike" cap="none">
                <a:solidFill>
                  <a:schemeClr val="dk1"/>
                </a:solidFill>
                <a:latin typeface="Book Antiqua"/>
                <a:ea typeface="Book Antiqua"/>
                <a:cs typeface="Book Antiqua"/>
                <a:sym typeface="Book Antiqua"/>
              </a:defRPr>
            </a:lvl8pPr>
            <a:lvl9pPr marL="4114800" marR="0" lvl="8" indent="-330200" algn="l" rtl="0">
              <a:lnSpc>
                <a:spcPct val="90000"/>
              </a:lnSpc>
              <a:spcBef>
                <a:spcPts val="800"/>
              </a:spcBef>
              <a:spcAft>
                <a:spcPts val="0"/>
              </a:spcAft>
              <a:buClr>
                <a:schemeClr val="dk1"/>
              </a:buClr>
              <a:buSzPts val="1600"/>
              <a:buFont typeface="Arial"/>
              <a:buChar char="•"/>
              <a:defRPr sz="1600" b="0" i="0" u="none" strike="noStrike" cap="none">
                <a:solidFill>
                  <a:schemeClr val="dk1"/>
                </a:solidFill>
                <a:latin typeface="Book Antiqua"/>
                <a:ea typeface="Book Antiqua"/>
                <a:cs typeface="Book Antiqua"/>
                <a:sym typeface="Book Antiqua"/>
              </a:defRPr>
            </a:lvl9pPr>
          </a:lstStyle>
          <a:p>
            <a:endParaRPr/>
          </a:p>
        </p:txBody>
      </p:sp>
      <p:sp>
        <p:nvSpPr>
          <p:cNvPr id="15" name="Google Shape;15;p13"/>
          <p:cNvSpPr txBox="1">
            <a:spLocks noGrp="1"/>
          </p:cNvSpPr>
          <p:nvPr>
            <p:ph type="ftr" idx="11"/>
          </p:nvPr>
        </p:nvSpPr>
        <p:spPr>
          <a:xfrm>
            <a:off x="1295399" y="6374999"/>
            <a:ext cx="6243203" cy="27432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9pPr>
          </a:lstStyle>
          <a:p>
            <a:endParaRPr dirty="0"/>
          </a:p>
        </p:txBody>
      </p:sp>
      <p:sp>
        <p:nvSpPr>
          <p:cNvPr id="16" name="Google Shape;16;p13"/>
          <p:cNvSpPr txBox="1">
            <a:spLocks noGrp="1"/>
          </p:cNvSpPr>
          <p:nvPr>
            <p:ph type="dt" idx="10"/>
          </p:nvPr>
        </p:nvSpPr>
        <p:spPr>
          <a:xfrm>
            <a:off x="7791449" y="6374999"/>
            <a:ext cx="1480705" cy="27432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100" b="0" i="0" u="none" strike="noStrike" cap="none">
                <a:solidFill>
                  <a:schemeClr val="dk1"/>
                </a:solidFill>
                <a:latin typeface="Book Antiqua"/>
                <a:ea typeface="Book Antiqua"/>
                <a:cs typeface="Book Antiqua"/>
                <a:sym typeface="Book Antiqu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9pPr>
          </a:lstStyle>
          <a:p>
            <a:endParaRPr dirty="0"/>
          </a:p>
        </p:txBody>
      </p:sp>
      <p:sp>
        <p:nvSpPr>
          <p:cNvPr id="17" name="Google Shape;17;p13"/>
          <p:cNvSpPr txBox="1">
            <a:spLocks noGrp="1"/>
          </p:cNvSpPr>
          <p:nvPr>
            <p:ph type="sldNum" idx="12"/>
          </p:nvPr>
        </p:nvSpPr>
        <p:spPr>
          <a:xfrm>
            <a:off x="9525000" y="6374999"/>
            <a:ext cx="1371600" cy="27432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341755953"/>
      </p:ext>
    </p:extLst>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hyperlink" Target="mailto:suv.transportation@ped.nm.gov"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hyperlink" Target="mailto:bus.inspector@ped.nm.gov"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clearinghouse.fmcsa.dot.gov/"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mailto:Amanda.Lupardus@ped.nm.gov"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hyperlink" Target="mailto:cory.brook@ped.nm.gov" TargetMode="External"/><Relationship Id="rId5" Type="http://schemas.openxmlformats.org/officeDocument/2006/relationships/hyperlink" Target="mailto:luis.fierro@ped.nm.gov" TargetMode="External"/><Relationship Id="rId4" Type="http://schemas.openxmlformats.org/officeDocument/2006/relationships/hyperlink" Target="mailto:Alyssa.marquez@ped.nm.gov"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1"/>
          <p:cNvSpPr txBox="1">
            <a:spLocks noGrp="1"/>
          </p:cNvSpPr>
          <p:nvPr>
            <p:ph type="ctrTitle"/>
          </p:nvPr>
        </p:nvSpPr>
        <p:spPr>
          <a:xfrm>
            <a:off x="578075" y="1089875"/>
            <a:ext cx="6919500" cy="270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A3D4B"/>
              </a:buClr>
              <a:buSzPts val="5400"/>
              <a:buFont typeface="Calibri"/>
              <a:buNone/>
            </a:pPr>
            <a:r>
              <a:rPr lang="en-US" sz="4700" b="1" dirty="0"/>
              <a:t>School Transportation Bureau</a:t>
            </a:r>
            <a:endParaRPr sz="3300" b="1" dirty="0"/>
          </a:p>
        </p:txBody>
      </p:sp>
      <p:sp>
        <p:nvSpPr>
          <p:cNvPr id="94" name="Google Shape;94;p1"/>
          <p:cNvSpPr txBox="1">
            <a:spLocks noGrp="1"/>
          </p:cNvSpPr>
          <p:nvPr>
            <p:ph type="subTitle" idx="1"/>
          </p:nvPr>
        </p:nvSpPr>
        <p:spPr>
          <a:xfrm>
            <a:off x="693325" y="4075325"/>
            <a:ext cx="5674352" cy="1219346"/>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2400"/>
              <a:buNone/>
            </a:pPr>
            <a:r>
              <a:rPr lang="en-US" sz="2600" dirty="0">
                <a:solidFill>
                  <a:schemeClr val="dk2"/>
                </a:solidFill>
              </a:rPr>
              <a:t>Alyssa Marquez, Financial Coordinator</a:t>
            </a:r>
          </a:p>
          <a:p>
            <a:pPr marL="0" lvl="0" indent="0" algn="l" rtl="0">
              <a:lnSpc>
                <a:spcPct val="100000"/>
              </a:lnSpc>
              <a:spcBef>
                <a:spcPts val="0"/>
              </a:spcBef>
              <a:spcAft>
                <a:spcPts val="0"/>
              </a:spcAft>
              <a:buSzPts val="2400"/>
              <a:buNone/>
            </a:pPr>
            <a:r>
              <a:rPr lang="en-US" sz="2600" dirty="0">
                <a:solidFill>
                  <a:schemeClr val="dk2"/>
                </a:solidFill>
              </a:rPr>
              <a:t>Luis Fierro, Transportation Supervisor</a:t>
            </a:r>
          </a:p>
          <a:p>
            <a:pPr marL="0" lvl="0" indent="0" algn="l" rtl="0">
              <a:lnSpc>
                <a:spcPct val="100000"/>
              </a:lnSpc>
              <a:spcBef>
                <a:spcPts val="0"/>
              </a:spcBef>
              <a:spcAft>
                <a:spcPts val="0"/>
              </a:spcAft>
              <a:buSzPts val="2400"/>
              <a:buNone/>
            </a:pPr>
            <a:r>
              <a:rPr lang="en-US" sz="2600" dirty="0">
                <a:solidFill>
                  <a:schemeClr val="dk2"/>
                </a:solidFill>
              </a:rPr>
              <a:t>Cory Brook, Transportation Specialist</a:t>
            </a:r>
            <a:endParaRPr dirty="0"/>
          </a:p>
        </p:txBody>
      </p:sp>
      <p:sp>
        <p:nvSpPr>
          <p:cNvPr id="95" name="Google Shape;95;p1"/>
          <p:cNvSpPr txBox="1"/>
          <p:nvPr/>
        </p:nvSpPr>
        <p:spPr>
          <a:xfrm>
            <a:off x="693325" y="5521825"/>
            <a:ext cx="45546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1" u="none" strike="noStrike" cap="none" dirty="0">
                <a:solidFill>
                  <a:srgbClr val="000000"/>
                </a:solidFill>
                <a:latin typeface="Calibri"/>
                <a:ea typeface="Calibri"/>
                <a:cs typeface="Calibri"/>
                <a:sym typeface="Calibri"/>
              </a:rPr>
              <a:t>April 10, 2025</a:t>
            </a:r>
            <a:endParaRPr sz="2000" b="0" i="1" u="none" strike="noStrike" cap="none" dirty="0">
              <a:solidFill>
                <a:srgbClr val="000000"/>
              </a:solidFill>
              <a:latin typeface="Calibri"/>
              <a:ea typeface="Calibri"/>
              <a:cs typeface="Calibri"/>
              <a:sym typeface="Calibri"/>
            </a:endParaRPr>
          </a:p>
        </p:txBody>
      </p:sp>
      <p:sp>
        <p:nvSpPr>
          <p:cNvPr id="96" name="Google Shape;96;p1"/>
          <p:cNvSpPr txBox="1">
            <a:spLocks noGrp="1"/>
          </p:cNvSpPr>
          <p:nvPr>
            <p:ph type="sldNum" idx="12"/>
          </p:nvPr>
        </p:nvSpPr>
        <p:spPr>
          <a:xfrm>
            <a:off x="11409045" y="6333134"/>
            <a:ext cx="731700" cy="525000"/>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100"/>
              <a:buNone/>
            </a:pPr>
            <a:fld id="{00000000-1234-1234-1234-123412341234}" type="slidenum">
              <a:rPr lang="en-US"/>
              <a:t>1</a:t>
            </a:fld>
            <a:endParaRPr dirty="0"/>
          </a:p>
        </p:txBody>
      </p:sp>
      <p:sp>
        <p:nvSpPr>
          <p:cNvPr id="97" name="Google Shape;97;p1"/>
          <p:cNvSpPr txBox="1"/>
          <p:nvPr/>
        </p:nvSpPr>
        <p:spPr>
          <a:xfrm>
            <a:off x="578075" y="120325"/>
            <a:ext cx="4487785" cy="461635"/>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dirty="0">
                <a:solidFill>
                  <a:srgbClr val="000000"/>
                </a:solidFill>
                <a:latin typeface="Calibri"/>
                <a:ea typeface="Calibri"/>
                <a:cs typeface="Calibri"/>
                <a:sym typeface="Calibri"/>
              </a:rPr>
              <a:t>Presentation for … </a:t>
            </a:r>
            <a:endParaRPr sz="1800" b="0" i="1" u="none" strike="noStrike" cap="none" dirty="0">
              <a:solidFill>
                <a:srgbClr val="000000"/>
              </a:solidFill>
              <a:latin typeface="Calibri"/>
              <a:ea typeface="Calibri"/>
              <a:cs typeface="Calibri"/>
              <a:sym typeface="Calibri"/>
            </a:endParaRPr>
          </a:p>
        </p:txBody>
      </p:sp>
      <p:pic>
        <p:nvPicPr>
          <p:cNvPr id="98" name="Google Shape;98;p1"/>
          <p:cNvPicPr preferRelativeResize="0"/>
          <p:nvPr/>
        </p:nvPicPr>
        <p:blipFill>
          <a:blip r:embed="rId3">
            <a:alphaModFix/>
          </a:blip>
          <a:stretch>
            <a:fillRect/>
          </a:stretch>
        </p:blipFill>
        <p:spPr>
          <a:xfrm>
            <a:off x="8105425" y="1089875"/>
            <a:ext cx="3969025" cy="4362126"/>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1">
          <a:extLst>
            <a:ext uri="{FF2B5EF4-FFF2-40B4-BE49-F238E27FC236}">
              <a16:creationId xmlns:a16="http://schemas.microsoft.com/office/drawing/2014/main" id="{82FF2AE7-49E7-85F7-CEC7-9EECE8EFBFE5}"/>
            </a:ext>
          </a:extLst>
        </p:cNvPr>
        <p:cNvGrpSpPr/>
        <p:nvPr/>
      </p:nvGrpSpPr>
      <p:grpSpPr>
        <a:xfrm>
          <a:off x="0" y="0"/>
          <a:ext cx="0" cy="0"/>
          <a:chOff x="0" y="0"/>
          <a:chExt cx="0" cy="0"/>
        </a:xfrm>
      </p:grpSpPr>
      <p:sp>
        <p:nvSpPr>
          <p:cNvPr id="132" name="Google Shape;132;g16001117d3c_0_30">
            <a:extLst>
              <a:ext uri="{FF2B5EF4-FFF2-40B4-BE49-F238E27FC236}">
                <a16:creationId xmlns:a16="http://schemas.microsoft.com/office/drawing/2014/main" id="{397FB745-10C3-002B-6673-70A8D8587A0F}"/>
              </a:ext>
            </a:extLst>
          </p:cNvPr>
          <p:cNvSpPr txBox="1">
            <a:spLocks noGrp="1"/>
          </p:cNvSpPr>
          <p:nvPr>
            <p:ph type="title"/>
          </p:nvPr>
        </p:nvSpPr>
        <p:spPr>
          <a:xfrm>
            <a:off x="176981" y="255125"/>
            <a:ext cx="11857703" cy="1036800"/>
          </a:xfrm>
          <a:prstGeom prst="rect">
            <a:avLst/>
          </a:prstGeom>
          <a:noFill/>
          <a:ln>
            <a:noFill/>
          </a:ln>
        </p:spPr>
        <p:txBody>
          <a:bodyPr spcFirstLastPara="1" wrap="square" lIns="91425" tIns="45700" rIns="91425" bIns="45700" anchor="ctr" anchorCtr="0">
            <a:noAutofit/>
          </a:bodyPr>
          <a:lstStyle/>
          <a:p>
            <a:pPr algn="ctr"/>
            <a:r>
              <a:rPr lang="en-US" sz="3600" b="1" dirty="0"/>
              <a:t>Bus Replacements</a:t>
            </a:r>
            <a:br>
              <a:rPr lang="en-US" sz="3600" b="1" dirty="0"/>
            </a:br>
            <a:r>
              <a:rPr lang="en-US" sz="3600" b="1" dirty="0"/>
              <a:t>Contractor Owned</a:t>
            </a:r>
            <a:endParaRPr lang="en-US" dirty="0"/>
          </a:p>
        </p:txBody>
      </p:sp>
      <p:graphicFrame>
        <p:nvGraphicFramePr>
          <p:cNvPr id="4" name="Content Placeholder 2">
            <a:extLst>
              <a:ext uri="{FF2B5EF4-FFF2-40B4-BE49-F238E27FC236}">
                <a16:creationId xmlns:a16="http://schemas.microsoft.com/office/drawing/2014/main" id="{53FC5AE6-CCBE-0ECC-36D1-F2A0FDE47E6D}"/>
              </a:ext>
            </a:extLst>
          </p:cNvPr>
          <p:cNvGraphicFramePr>
            <a:graphicFrameLocks/>
          </p:cNvGraphicFramePr>
          <p:nvPr>
            <p:extLst>
              <p:ext uri="{D42A27DB-BD31-4B8C-83A1-F6EECF244321}">
                <p14:modId xmlns:p14="http://schemas.microsoft.com/office/powerpoint/2010/main" val="132636496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211929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2F91DDD1-027F-302B-D2DC-2525948B8F47}"/>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E23CAAA1-B581-B9A8-EA7A-E6DBCA8248C6}"/>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Bus Replacements</a:t>
            </a:r>
            <a:br>
              <a:rPr lang="en-US" sz="3600" b="1" dirty="0"/>
            </a:br>
            <a:r>
              <a:rPr lang="en-US" sz="3600" b="1" dirty="0"/>
              <a:t>Contractor Owned</a:t>
            </a:r>
            <a:endParaRPr sz="3600" b="1" dirty="0"/>
          </a:p>
        </p:txBody>
      </p:sp>
      <p:sp>
        <p:nvSpPr>
          <p:cNvPr id="137" name="Google Shape;137;g32dd2ce7cc4_1_8">
            <a:extLst>
              <a:ext uri="{FF2B5EF4-FFF2-40B4-BE49-F238E27FC236}">
                <a16:creationId xmlns:a16="http://schemas.microsoft.com/office/drawing/2014/main" id="{3C3AC406-8222-1DB9-06A2-9E4CA17E1358}"/>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0" lvl="0" indent="0">
              <a:buNone/>
            </a:pPr>
            <a:r>
              <a:rPr lang="en-US" dirty="0"/>
              <a:t>Documentation that must be submitted to MVD for title &amp; registration:</a:t>
            </a:r>
          </a:p>
          <a:p>
            <a:pPr marL="342900"/>
            <a:r>
              <a:rPr lang="en-US" dirty="0"/>
              <a:t>Government title &amp; registration application</a:t>
            </a:r>
          </a:p>
          <a:p>
            <a:pPr marL="342900"/>
            <a:r>
              <a:rPr lang="en-US" dirty="0"/>
              <a:t>Original certificate of origin from dealer</a:t>
            </a:r>
          </a:p>
          <a:p>
            <a:pPr marL="342900"/>
            <a:r>
              <a:rPr lang="en-US" dirty="0"/>
              <a:t>Invoice or purchase agreement</a:t>
            </a:r>
          </a:p>
          <a:p>
            <a:pPr marL="342900"/>
            <a:r>
              <a:rPr lang="en-US" dirty="0"/>
              <a:t>Odometer disclosure statement</a:t>
            </a:r>
          </a:p>
          <a:p>
            <a:pPr marL="342900"/>
            <a:r>
              <a:rPr lang="en-US" dirty="0"/>
              <a:t>Approval letter issued from School Transportation Bureau</a:t>
            </a:r>
          </a:p>
          <a:p>
            <a:pPr marL="342900"/>
            <a:endParaRPr lang="en-US" dirty="0"/>
          </a:p>
        </p:txBody>
      </p:sp>
      <p:sp>
        <p:nvSpPr>
          <p:cNvPr id="138" name="Google Shape;138;g32dd2ce7cc4_1_8">
            <a:extLst>
              <a:ext uri="{FF2B5EF4-FFF2-40B4-BE49-F238E27FC236}">
                <a16:creationId xmlns:a16="http://schemas.microsoft.com/office/drawing/2014/main" id="{D196C14E-057B-F97E-65AF-1373FEE3528F}"/>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11</a:t>
            </a:fld>
            <a:endParaRPr dirty="0"/>
          </a:p>
        </p:txBody>
      </p:sp>
    </p:spTree>
    <p:extLst>
      <p:ext uri="{BB962C8B-B14F-4D97-AF65-F5344CB8AC3E}">
        <p14:creationId xmlns:p14="http://schemas.microsoft.com/office/powerpoint/2010/main" val="42885848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28A82809-30B6-6F4A-0D16-537FDCE734C8}"/>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485DD144-37BD-9434-4B9D-E2FFC8C1F3D5}"/>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Bus Replacements</a:t>
            </a:r>
            <a:br>
              <a:rPr lang="en-US" sz="3600" b="1" dirty="0"/>
            </a:br>
            <a:r>
              <a:rPr lang="en-US" sz="3600" b="1" dirty="0"/>
              <a:t>Contractor Owned</a:t>
            </a:r>
            <a:endParaRPr sz="3600" b="1" dirty="0"/>
          </a:p>
        </p:txBody>
      </p:sp>
      <p:sp>
        <p:nvSpPr>
          <p:cNvPr id="137" name="Google Shape;137;g32dd2ce7cc4_1_8">
            <a:extLst>
              <a:ext uri="{FF2B5EF4-FFF2-40B4-BE49-F238E27FC236}">
                <a16:creationId xmlns:a16="http://schemas.microsoft.com/office/drawing/2014/main" id="{D09DC666-1026-425A-6FEA-32C1E12A6DA1}"/>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0" lvl="0" indent="0">
              <a:buNone/>
            </a:pPr>
            <a:r>
              <a:rPr lang="en-US" dirty="0"/>
              <a:t>Documentation that must be uploaded in BAR:</a:t>
            </a:r>
          </a:p>
          <a:p>
            <a:pPr marL="342900"/>
            <a:r>
              <a:rPr lang="en-US" dirty="0"/>
              <a:t>Approval letter(s)</a:t>
            </a:r>
          </a:p>
          <a:p>
            <a:pPr marL="342900"/>
            <a:r>
              <a:rPr lang="en-US" dirty="0"/>
              <a:t>Copy of NM issued title &amp; registration; showing district/charter as a lien holder</a:t>
            </a:r>
          </a:p>
          <a:p>
            <a:pPr marL="342900"/>
            <a:r>
              <a:rPr lang="en-US" dirty="0"/>
              <a:t>Database update form (both pages must be filled out)</a:t>
            </a:r>
          </a:p>
          <a:p>
            <a:pPr marL="342900"/>
            <a:r>
              <a:rPr lang="en-US" dirty="0"/>
              <a:t>Revised contract reflecting new bus(es)</a:t>
            </a:r>
          </a:p>
          <a:p>
            <a:pPr marL="0" indent="0">
              <a:buNone/>
            </a:pPr>
            <a:endParaRPr lang="en-US" dirty="0">
              <a:solidFill>
                <a:srgbClr val="FF0000"/>
              </a:solidFill>
            </a:endParaRPr>
          </a:p>
          <a:p>
            <a:pPr marL="0" indent="0">
              <a:buNone/>
            </a:pPr>
            <a:r>
              <a:rPr lang="en-US" dirty="0">
                <a:solidFill>
                  <a:srgbClr val="FF0000"/>
                </a:solidFill>
              </a:rPr>
              <a:t>Database update form is available on our website.</a:t>
            </a:r>
          </a:p>
        </p:txBody>
      </p:sp>
      <p:sp>
        <p:nvSpPr>
          <p:cNvPr id="138" name="Google Shape;138;g32dd2ce7cc4_1_8">
            <a:extLst>
              <a:ext uri="{FF2B5EF4-FFF2-40B4-BE49-F238E27FC236}">
                <a16:creationId xmlns:a16="http://schemas.microsoft.com/office/drawing/2014/main" id="{C42FCD26-AE00-7EFB-8D77-0E44C582A632}"/>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12</a:t>
            </a:fld>
            <a:endParaRPr dirty="0"/>
          </a:p>
        </p:txBody>
      </p:sp>
    </p:spTree>
    <p:extLst>
      <p:ext uri="{BB962C8B-B14F-4D97-AF65-F5344CB8AC3E}">
        <p14:creationId xmlns:p14="http://schemas.microsoft.com/office/powerpoint/2010/main" val="9494020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30A0D2F9-F0B7-EF76-A82C-36F080E021EE}"/>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930D0047-5C1E-9D59-132F-440DF7AC4081}"/>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Bus Replacements</a:t>
            </a:r>
            <a:br>
              <a:rPr lang="en-US" sz="3600" b="1" dirty="0"/>
            </a:br>
            <a:r>
              <a:rPr lang="en-US" sz="3600" b="1" dirty="0"/>
              <a:t>Overpayment</a:t>
            </a:r>
            <a:endParaRPr sz="3600" b="1" dirty="0"/>
          </a:p>
        </p:txBody>
      </p:sp>
      <p:sp>
        <p:nvSpPr>
          <p:cNvPr id="137" name="Google Shape;137;g32dd2ce7cc4_1_8">
            <a:extLst>
              <a:ext uri="{FF2B5EF4-FFF2-40B4-BE49-F238E27FC236}">
                <a16:creationId xmlns:a16="http://schemas.microsoft.com/office/drawing/2014/main" id="{FD8116C1-FB52-8820-88DC-E7D89CA50911}"/>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342900"/>
            <a:r>
              <a:rPr lang="en-US" dirty="0"/>
              <a:t>22-8-27 NMSA 1978 &amp; 22-16-3 NMSA 1978 requires PED to calculate a value for the remaining number of years a bus can be used.</a:t>
            </a:r>
          </a:p>
          <a:p>
            <a:pPr marL="342900"/>
            <a:r>
              <a:rPr lang="en-US" dirty="0"/>
              <a:t>Succeeding operator shall purchase the bus(es) at the lowest appraised value from preceding operator.</a:t>
            </a:r>
          </a:p>
          <a:p>
            <a:pPr marL="342900"/>
            <a:r>
              <a:rPr lang="en-US" dirty="0"/>
              <a:t>It is the responsibility of the district/charter to collect the overpayment. Failure to do so will result in the district/charter being held responsible for the payment.</a:t>
            </a:r>
          </a:p>
          <a:p>
            <a:pPr marL="342900"/>
            <a:endParaRPr lang="en-US" dirty="0"/>
          </a:p>
        </p:txBody>
      </p:sp>
      <p:sp>
        <p:nvSpPr>
          <p:cNvPr id="138" name="Google Shape;138;g32dd2ce7cc4_1_8">
            <a:extLst>
              <a:ext uri="{FF2B5EF4-FFF2-40B4-BE49-F238E27FC236}">
                <a16:creationId xmlns:a16="http://schemas.microsoft.com/office/drawing/2014/main" id="{C44450BC-18C6-FA76-D083-23186476E620}"/>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13</a:t>
            </a:fld>
            <a:endParaRPr dirty="0"/>
          </a:p>
        </p:txBody>
      </p:sp>
      <p:pic>
        <p:nvPicPr>
          <p:cNvPr id="2" name="Picture 1" descr="Free-Style Math: Simple Calculator – Zero">
            <a:extLst>
              <a:ext uri="{FF2B5EF4-FFF2-40B4-BE49-F238E27FC236}">
                <a16:creationId xmlns:a16="http://schemas.microsoft.com/office/drawing/2014/main" id="{FE11E8AF-0F9F-116C-84AF-38B8903C11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0793" y="4504603"/>
            <a:ext cx="1690413"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00429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D53671A1-5961-DB45-4B50-C46E6468EE98}"/>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5381C1E5-6796-1CBA-36A7-6A01436B59F8}"/>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FY26 Budgets</a:t>
            </a:r>
            <a:endParaRPr sz="3600" b="1" dirty="0"/>
          </a:p>
        </p:txBody>
      </p:sp>
      <p:sp>
        <p:nvSpPr>
          <p:cNvPr id="137" name="Google Shape;137;g32dd2ce7cc4_1_8">
            <a:extLst>
              <a:ext uri="{FF2B5EF4-FFF2-40B4-BE49-F238E27FC236}">
                <a16:creationId xmlns:a16="http://schemas.microsoft.com/office/drawing/2014/main" id="{5EAC7500-0C77-2377-EA67-DBC95E7BFD32}"/>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342900"/>
            <a:r>
              <a:rPr lang="en-US" dirty="0"/>
              <a:t>Revenue equals allocation amount.</a:t>
            </a:r>
          </a:p>
          <a:p>
            <a:pPr marL="342900"/>
            <a:r>
              <a:rPr lang="en-US" dirty="0"/>
              <a:t>Appropriately budget full time equivalent (FTE).</a:t>
            </a:r>
          </a:p>
          <a:p>
            <a:pPr marL="342900"/>
            <a:r>
              <a:rPr lang="en-US" dirty="0"/>
              <a:t>Must include 4% salary increase for public school transportation personnel.</a:t>
            </a:r>
          </a:p>
          <a:p>
            <a:pPr marL="342900"/>
            <a:r>
              <a:rPr lang="en-US" dirty="0"/>
              <a:t>Rental fees are included and accurate.</a:t>
            </a:r>
          </a:p>
          <a:p>
            <a:pPr marL="342900"/>
            <a:r>
              <a:rPr lang="en-US" dirty="0"/>
              <a:t>Total of all contracts are included.</a:t>
            </a:r>
          </a:p>
          <a:p>
            <a:pPr marL="342900"/>
            <a:r>
              <a:rPr lang="en-US" dirty="0"/>
              <a:t>All contracts between district/charter and contractor(s) must be submitted to School Transportation Bureau.</a:t>
            </a:r>
          </a:p>
        </p:txBody>
      </p:sp>
      <p:sp>
        <p:nvSpPr>
          <p:cNvPr id="138" name="Google Shape;138;g32dd2ce7cc4_1_8">
            <a:extLst>
              <a:ext uri="{FF2B5EF4-FFF2-40B4-BE49-F238E27FC236}">
                <a16:creationId xmlns:a16="http://schemas.microsoft.com/office/drawing/2014/main" id="{BF9E0690-D42A-67C1-E17F-5316662F406E}"/>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14</a:t>
            </a:fld>
            <a:endParaRPr dirty="0"/>
          </a:p>
        </p:txBody>
      </p:sp>
    </p:spTree>
    <p:extLst>
      <p:ext uri="{BB962C8B-B14F-4D97-AF65-F5344CB8AC3E}">
        <p14:creationId xmlns:p14="http://schemas.microsoft.com/office/powerpoint/2010/main" val="24724013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BA81BDD0-4092-0727-0212-D69648EE0479}"/>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05AD09E3-6CBF-973A-C261-3D055BA2DB06}"/>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FY26 Budgets</a:t>
            </a:r>
            <a:endParaRPr sz="3600" b="1" dirty="0"/>
          </a:p>
        </p:txBody>
      </p:sp>
      <p:sp>
        <p:nvSpPr>
          <p:cNvPr id="138" name="Google Shape;138;g32dd2ce7cc4_1_8">
            <a:extLst>
              <a:ext uri="{FF2B5EF4-FFF2-40B4-BE49-F238E27FC236}">
                <a16:creationId xmlns:a16="http://schemas.microsoft.com/office/drawing/2014/main" id="{519373CB-6E74-ABB6-5934-01F4232BB4CB}"/>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15</a:t>
            </a:fld>
            <a:endParaRPr dirty="0"/>
          </a:p>
        </p:txBody>
      </p:sp>
      <p:graphicFrame>
        <p:nvGraphicFramePr>
          <p:cNvPr id="4" name="Table 3">
            <a:extLst>
              <a:ext uri="{FF2B5EF4-FFF2-40B4-BE49-F238E27FC236}">
                <a16:creationId xmlns:a16="http://schemas.microsoft.com/office/drawing/2014/main" id="{7208DD2A-7392-44C5-EFE1-E29F75DAD606}"/>
              </a:ext>
            </a:extLst>
          </p:cNvPr>
          <p:cNvGraphicFramePr>
            <a:graphicFrameLocks noGrp="1"/>
          </p:cNvGraphicFramePr>
          <p:nvPr>
            <p:extLst>
              <p:ext uri="{D42A27DB-BD31-4B8C-83A1-F6EECF244321}">
                <p14:modId xmlns:p14="http://schemas.microsoft.com/office/powerpoint/2010/main" val="3777030380"/>
              </p:ext>
            </p:extLst>
          </p:nvPr>
        </p:nvGraphicFramePr>
        <p:xfrm>
          <a:off x="1981200" y="1952641"/>
          <a:ext cx="8229600" cy="4422358"/>
        </p:xfrm>
        <a:graphic>
          <a:graphicData uri="http://schemas.openxmlformats.org/drawingml/2006/table">
            <a:tbl>
              <a:tblPr firstRow="1" firstCol="1" bandRow="1">
                <a:tableStyleId>{5C22544A-7EE6-4342-B048-85BDC9FD1C3A}</a:tableStyleId>
              </a:tblPr>
              <a:tblGrid>
                <a:gridCol w="4114800">
                  <a:extLst>
                    <a:ext uri="{9D8B030D-6E8A-4147-A177-3AD203B41FA5}">
                      <a16:colId xmlns:a16="http://schemas.microsoft.com/office/drawing/2014/main" val="2573437269"/>
                    </a:ext>
                  </a:extLst>
                </a:gridCol>
                <a:gridCol w="4114800">
                  <a:extLst>
                    <a:ext uri="{9D8B030D-6E8A-4147-A177-3AD203B41FA5}">
                      <a16:colId xmlns:a16="http://schemas.microsoft.com/office/drawing/2014/main" val="3529982818"/>
                    </a:ext>
                  </a:extLst>
                </a:gridCol>
              </a:tblGrid>
              <a:tr h="611022">
                <a:tc gridSpan="2">
                  <a:txBody>
                    <a:bodyPr/>
                    <a:lstStyle/>
                    <a:p>
                      <a:pPr marL="0" marR="0" lvl="0" indent="0" algn="ctr" defTabSz="914400" rtl="0" eaLnBrk="1" fontAlgn="auto" latinLnBrk="0" hangingPunct="1">
                        <a:lnSpc>
                          <a:spcPct val="107000"/>
                        </a:lnSpc>
                        <a:spcBef>
                          <a:spcPts val="0"/>
                        </a:spcBef>
                        <a:spcAft>
                          <a:spcPts val="800"/>
                        </a:spcAft>
                        <a:buClr>
                          <a:srgbClr val="000000"/>
                        </a:buClr>
                        <a:buSzTx/>
                        <a:buFont typeface="Arial"/>
                        <a:buNone/>
                        <a:tabLst/>
                        <a:defRPr/>
                      </a:pPr>
                      <a:r>
                        <a:rPr lang="en-US" sz="1800" kern="100" dirty="0">
                          <a:solidFill>
                            <a:srgbClr val="3A3D4B"/>
                          </a:solidFill>
                          <a:effectLst/>
                        </a:rPr>
                        <a:t>13000 – Transportation</a:t>
                      </a:r>
                    </a:p>
                    <a:p>
                      <a:pPr marL="0" marR="0" algn="ctr">
                        <a:lnSpc>
                          <a:spcPct val="107000"/>
                        </a:lnSpc>
                        <a:spcAft>
                          <a:spcPts val="800"/>
                        </a:spcAft>
                        <a:buNone/>
                      </a:pPr>
                      <a:r>
                        <a:rPr lang="en-US" sz="1800" kern="100" dirty="0">
                          <a:solidFill>
                            <a:srgbClr val="3A3D4B"/>
                          </a:solidFill>
                          <a:effectLst/>
                        </a:rPr>
                        <a:t>Revenue Lines</a:t>
                      </a: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914D"/>
                    </a:solidFill>
                  </a:tcPr>
                </a:tc>
                <a:tc hMerge="1">
                  <a:txBody>
                    <a:bodyPr/>
                    <a:lstStyle/>
                    <a:p>
                      <a:endParaRPr lang="en-US"/>
                    </a:p>
                  </a:txBody>
                  <a:tcPr/>
                </a:tc>
                <a:extLst>
                  <a:ext uri="{0D108BD9-81ED-4DB2-BD59-A6C34878D82A}">
                    <a16:rowId xmlns:a16="http://schemas.microsoft.com/office/drawing/2014/main" val="843972032"/>
                  </a:ext>
                </a:extLst>
              </a:tr>
              <a:tr h="274320">
                <a:tc gridSpan="2">
                  <a:txBody>
                    <a:bodyPr/>
                    <a:lstStyle/>
                    <a:p>
                      <a:pPr marL="0" marR="0" algn="ctr">
                        <a:lnSpc>
                          <a:spcPct val="107000"/>
                        </a:lnSpc>
                        <a:spcAft>
                          <a:spcPts val="800"/>
                        </a:spcAft>
                        <a:buNone/>
                      </a:pPr>
                      <a:r>
                        <a:rPr lang="en-US" sz="1600" kern="100" dirty="0">
                          <a:solidFill>
                            <a:srgbClr val="3A3D4B"/>
                          </a:solidFill>
                          <a:effectLst/>
                        </a:rPr>
                        <a:t>Cash</a:t>
                      </a:r>
                      <a:endParaRPr lang="en-US" sz="1200" kern="100" dirty="0">
                        <a:solidFill>
                          <a:srgbClr val="3A3D4B"/>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914D"/>
                    </a:solidFill>
                  </a:tcPr>
                </a:tc>
                <a:tc hMerge="1">
                  <a:txBody>
                    <a:bodyPr/>
                    <a:lstStyle/>
                    <a:p>
                      <a:endParaRPr lang="en-US"/>
                    </a:p>
                  </a:txBody>
                  <a:tcPr/>
                </a:tc>
                <a:extLst>
                  <a:ext uri="{0D108BD9-81ED-4DB2-BD59-A6C34878D82A}">
                    <a16:rowId xmlns:a16="http://schemas.microsoft.com/office/drawing/2014/main" val="3528438040"/>
                  </a:ext>
                </a:extLst>
              </a:tr>
              <a:tr h="588851">
                <a:tc>
                  <a:txBody>
                    <a:bodyPr/>
                    <a:lstStyle/>
                    <a:p>
                      <a:pPr marL="0" marR="0">
                        <a:lnSpc>
                          <a:spcPct val="107000"/>
                        </a:lnSpc>
                        <a:spcAft>
                          <a:spcPts val="800"/>
                        </a:spcAft>
                        <a:buNone/>
                      </a:pPr>
                      <a:r>
                        <a:rPr lang="en-US" sz="1200" b="0" u="sng" kern="100" spc="-5" dirty="0">
                          <a:solidFill>
                            <a:srgbClr val="3A3D4B"/>
                          </a:solidFill>
                          <a:effectLst/>
                        </a:rPr>
                        <a:t>Restricted Cash 11112:</a:t>
                      </a:r>
                      <a:endParaRPr lang="en-US" sz="1200" b="0" kern="100" dirty="0">
                        <a:solidFill>
                          <a:srgbClr val="3A3D4B"/>
                        </a:solidFill>
                        <a:effectLst/>
                      </a:endParaRPr>
                    </a:p>
                    <a:p>
                      <a:pPr marL="0" marR="0">
                        <a:lnSpc>
                          <a:spcPct val="107000"/>
                        </a:lnSpc>
                        <a:spcAft>
                          <a:spcPts val="800"/>
                        </a:spcAft>
                        <a:buNone/>
                      </a:pPr>
                      <a:r>
                        <a:rPr lang="en-US" sz="1200" b="0" kern="100" spc="-5" dirty="0">
                          <a:solidFill>
                            <a:srgbClr val="3A3D4B"/>
                          </a:solidFill>
                          <a:effectLst/>
                        </a:rPr>
                        <a:t>50% cash balance amount District/Charter is keeping.</a:t>
                      </a:r>
                      <a:endParaRPr lang="en-US" sz="1200" b="0" kern="100" dirty="0">
                        <a:solidFill>
                          <a:srgbClr val="3A3D4B"/>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Aft>
                          <a:spcPts val="800"/>
                        </a:spcAft>
                        <a:buNone/>
                      </a:pPr>
                      <a:r>
                        <a:rPr lang="en-US" sz="1200" b="0" u="sng" kern="100" spc="-5" dirty="0">
                          <a:solidFill>
                            <a:srgbClr val="3A3D4B"/>
                          </a:solidFill>
                          <a:effectLst/>
                        </a:rPr>
                        <a:t>Restricted Cash 11112:</a:t>
                      </a:r>
                      <a:endParaRPr lang="en-US" sz="1200" b="0" kern="100" dirty="0">
                        <a:solidFill>
                          <a:srgbClr val="3A3D4B"/>
                        </a:solidFill>
                        <a:effectLst/>
                      </a:endParaRPr>
                    </a:p>
                    <a:p>
                      <a:pPr marL="0" marR="0">
                        <a:lnSpc>
                          <a:spcPct val="107000"/>
                        </a:lnSpc>
                        <a:spcAft>
                          <a:spcPts val="800"/>
                        </a:spcAft>
                        <a:buNone/>
                      </a:pPr>
                      <a:r>
                        <a:rPr lang="en-US" sz="1200" b="0" kern="100" spc="-5" dirty="0">
                          <a:solidFill>
                            <a:srgbClr val="3A3D4B"/>
                          </a:solidFill>
                          <a:effectLst/>
                        </a:rPr>
                        <a:t>Do not enter an amount here.</a:t>
                      </a:r>
                      <a:endParaRPr lang="en-US" sz="1200" b="0" kern="100" dirty="0">
                        <a:solidFill>
                          <a:srgbClr val="3A3D4B"/>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56499834"/>
                  </a:ext>
                </a:extLst>
              </a:tr>
              <a:tr h="274320">
                <a:tc gridSpan="2">
                  <a:txBody>
                    <a:bodyPr/>
                    <a:lstStyle/>
                    <a:p>
                      <a:pPr marL="0" marR="0" algn="ctr">
                        <a:lnSpc>
                          <a:spcPct val="107000"/>
                        </a:lnSpc>
                        <a:spcAft>
                          <a:spcPts val="800"/>
                        </a:spcAft>
                        <a:buNone/>
                      </a:pPr>
                      <a:r>
                        <a:rPr lang="en-US" sz="1600" kern="100" dirty="0">
                          <a:solidFill>
                            <a:srgbClr val="3A3D4B"/>
                          </a:solidFill>
                          <a:effectLst/>
                        </a:rPr>
                        <a:t>Revenue</a:t>
                      </a:r>
                      <a:endParaRPr lang="en-US" sz="1200" kern="100" dirty="0">
                        <a:solidFill>
                          <a:srgbClr val="3A3D4B"/>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914D"/>
                    </a:solidFill>
                  </a:tcPr>
                </a:tc>
                <a:tc hMerge="1">
                  <a:txBody>
                    <a:bodyPr/>
                    <a:lstStyle/>
                    <a:p>
                      <a:endParaRPr lang="en-US"/>
                    </a:p>
                  </a:txBody>
                  <a:tcPr/>
                </a:tc>
                <a:extLst>
                  <a:ext uri="{0D108BD9-81ED-4DB2-BD59-A6C34878D82A}">
                    <a16:rowId xmlns:a16="http://schemas.microsoft.com/office/drawing/2014/main" val="1501183326"/>
                  </a:ext>
                </a:extLst>
              </a:tr>
              <a:tr h="451725">
                <a:tc>
                  <a:txBody>
                    <a:bodyPr/>
                    <a:lstStyle/>
                    <a:p>
                      <a:pPr marL="0" marR="0">
                        <a:lnSpc>
                          <a:spcPct val="107000"/>
                        </a:lnSpc>
                        <a:spcAft>
                          <a:spcPts val="800"/>
                        </a:spcAft>
                        <a:buNone/>
                      </a:pPr>
                      <a:r>
                        <a:rPr lang="en-US" sz="1200" b="0" u="sng" kern="100" spc="-5" dirty="0">
                          <a:solidFill>
                            <a:srgbClr val="3A3D4B"/>
                          </a:solidFill>
                          <a:effectLst/>
                        </a:rPr>
                        <a:t>Transportation Distribution 43206:</a:t>
                      </a:r>
                      <a:endParaRPr lang="en-US" sz="1200" b="0" kern="100" dirty="0">
                        <a:solidFill>
                          <a:srgbClr val="3A3D4B"/>
                        </a:solidFill>
                        <a:effectLst/>
                      </a:endParaRPr>
                    </a:p>
                    <a:p>
                      <a:pPr marL="0" marR="0">
                        <a:lnSpc>
                          <a:spcPct val="107000"/>
                        </a:lnSpc>
                        <a:spcAft>
                          <a:spcPts val="800"/>
                        </a:spcAft>
                        <a:buNone/>
                      </a:pPr>
                      <a:r>
                        <a:rPr lang="en-US" sz="1200" b="0" kern="100" spc="-5" dirty="0">
                          <a:solidFill>
                            <a:srgbClr val="3A3D4B"/>
                          </a:solidFill>
                          <a:effectLst/>
                        </a:rPr>
                        <a:t>Amount received in current year.</a:t>
                      </a:r>
                      <a:endParaRPr lang="en-US" sz="1200" b="0" kern="100" dirty="0">
                        <a:solidFill>
                          <a:srgbClr val="3A3D4B"/>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Aft>
                          <a:spcPts val="800"/>
                        </a:spcAft>
                        <a:buNone/>
                      </a:pPr>
                      <a:r>
                        <a:rPr lang="en-US" sz="1200" b="0" u="sng" kern="100" spc="-5" dirty="0">
                          <a:solidFill>
                            <a:srgbClr val="3A3D4B"/>
                          </a:solidFill>
                          <a:effectLst/>
                        </a:rPr>
                        <a:t>Transportation Distribution 43206:</a:t>
                      </a:r>
                      <a:endParaRPr lang="en-US" sz="1200" b="0" kern="100" dirty="0">
                        <a:solidFill>
                          <a:srgbClr val="3A3D4B"/>
                        </a:solidFill>
                        <a:effectLst/>
                      </a:endParaRPr>
                    </a:p>
                    <a:p>
                      <a:pPr marL="0" marR="0">
                        <a:lnSpc>
                          <a:spcPct val="107000"/>
                        </a:lnSpc>
                        <a:spcAft>
                          <a:spcPts val="800"/>
                        </a:spcAft>
                        <a:buNone/>
                      </a:pPr>
                      <a:r>
                        <a:rPr lang="en-US" sz="1200" b="0" kern="100" spc="-5" dirty="0">
                          <a:solidFill>
                            <a:srgbClr val="3A3D4B"/>
                          </a:solidFill>
                          <a:effectLst/>
                        </a:rPr>
                        <a:t>Projected revenue for upcoming year.</a:t>
                      </a:r>
                      <a:endParaRPr lang="en-US" sz="1200" b="0" kern="100" dirty="0">
                        <a:solidFill>
                          <a:srgbClr val="3A3D4B"/>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61016685"/>
                  </a:ext>
                </a:extLst>
              </a:tr>
              <a:tr h="611022">
                <a:tc gridSpan="2">
                  <a:txBody>
                    <a:bodyPr/>
                    <a:lstStyle/>
                    <a:p>
                      <a:pPr marL="0" marR="0" algn="ctr">
                        <a:lnSpc>
                          <a:spcPct val="107000"/>
                        </a:lnSpc>
                        <a:spcAft>
                          <a:spcPts val="800"/>
                        </a:spcAft>
                        <a:buNone/>
                      </a:pPr>
                      <a:r>
                        <a:rPr lang="en-US" sz="1800" kern="100" dirty="0">
                          <a:solidFill>
                            <a:srgbClr val="3A3D4B"/>
                          </a:solidFill>
                          <a:effectLst/>
                        </a:rPr>
                        <a:t>13000 – Transportation</a:t>
                      </a:r>
                    </a:p>
                    <a:p>
                      <a:pPr marL="0" marR="0" algn="ctr">
                        <a:lnSpc>
                          <a:spcPct val="107000"/>
                        </a:lnSpc>
                        <a:spcAft>
                          <a:spcPts val="800"/>
                        </a:spcAft>
                        <a:buNone/>
                      </a:pPr>
                      <a:r>
                        <a:rPr lang="en-US" sz="1800" kern="100" dirty="0">
                          <a:solidFill>
                            <a:srgbClr val="3A3D4B"/>
                          </a:solidFill>
                          <a:effectLst/>
                          <a:latin typeface="+mn-lt"/>
                          <a:ea typeface="Aptos" panose="020B0004020202020204" pitchFamily="34" charset="0"/>
                          <a:cs typeface="Times New Roman" panose="02020603050405020304" pitchFamily="18" charset="0"/>
                        </a:rPr>
                        <a:t>Expenditure Lines</a:t>
                      </a: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914D"/>
                    </a:solidFill>
                  </a:tcPr>
                </a:tc>
                <a:tc hMerge="1">
                  <a:txBody>
                    <a:bodyPr/>
                    <a:lstStyle/>
                    <a:p>
                      <a:endParaRPr lang="en-US"/>
                    </a:p>
                  </a:txBody>
                  <a:tcPr/>
                </a:tc>
                <a:extLst>
                  <a:ext uri="{0D108BD9-81ED-4DB2-BD59-A6C34878D82A}">
                    <a16:rowId xmlns:a16="http://schemas.microsoft.com/office/drawing/2014/main" val="1847177668"/>
                  </a:ext>
                </a:extLst>
              </a:tr>
              <a:tr h="196401">
                <a:tc>
                  <a:txBody>
                    <a:bodyPr/>
                    <a:lstStyle/>
                    <a:p>
                      <a:pPr marL="0" marR="0">
                        <a:lnSpc>
                          <a:spcPct val="107000"/>
                        </a:lnSpc>
                        <a:spcAft>
                          <a:spcPts val="800"/>
                        </a:spcAft>
                        <a:buNone/>
                      </a:pPr>
                      <a:r>
                        <a:rPr lang="en-US" sz="1200" b="0" kern="100" spc="-5" dirty="0">
                          <a:solidFill>
                            <a:srgbClr val="3A3D4B"/>
                          </a:solidFill>
                          <a:effectLst/>
                        </a:rPr>
                        <a:t>Actual expenditures during current year.</a:t>
                      </a:r>
                      <a:endParaRPr lang="en-US" sz="1200" b="0" kern="100" dirty="0">
                        <a:solidFill>
                          <a:srgbClr val="3A3D4B"/>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Aft>
                          <a:spcPts val="800"/>
                        </a:spcAft>
                        <a:buNone/>
                      </a:pPr>
                      <a:r>
                        <a:rPr lang="en-US" sz="1200" b="0" kern="100" spc="-5" dirty="0">
                          <a:solidFill>
                            <a:srgbClr val="3A3D4B"/>
                          </a:solidFill>
                          <a:effectLst/>
                        </a:rPr>
                        <a:t>Projected expenditures in upcoming year.</a:t>
                      </a:r>
                      <a:endParaRPr lang="en-US" sz="1200" b="0" kern="100" dirty="0">
                        <a:solidFill>
                          <a:srgbClr val="3A3D4B"/>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4742734"/>
                  </a:ext>
                </a:extLst>
              </a:tr>
              <a:tr h="588851">
                <a:tc>
                  <a:txBody>
                    <a:bodyPr/>
                    <a:lstStyle/>
                    <a:p>
                      <a:pPr marL="0" marR="0">
                        <a:lnSpc>
                          <a:spcPct val="107000"/>
                        </a:lnSpc>
                        <a:spcAft>
                          <a:spcPts val="800"/>
                        </a:spcAft>
                        <a:buNone/>
                      </a:pPr>
                      <a:r>
                        <a:rPr lang="en-US" sz="1200" b="0" u="sng" kern="100" spc="-5" dirty="0">
                          <a:solidFill>
                            <a:srgbClr val="3A3D4B"/>
                          </a:solidFill>
                          <a:effectLst/>
                        </a:rPr>
                        <a:t>Rental Equipment &amp; Vehicles 54620:</a:t>
                      </a:r>
                      <a:endParaRPr lang="en-US" sz="1200" b="0" kern="100" dirty="0">
                        <a:solidFill>
                          <a:srgbClr val="3A3D4B"/>
                        </a:solidFill>
                        <a:effectLst/>
                      </a:endParaRPr>
                    </a:p>
                    <a:p>
                      <a:pPr marL="0" marR="0">
                        <a:lnSpc>
                          <a:spcPct val="107000"/>
                        </a:lnSpc>
                        <a:spcAft>
                          <a:spcPts val="800"/>
                        </a:spcAft>
                        <a:buNone/>
                      </a:pPr>
                      <a:r>
                        <a:rPr lang="en-US" sz="1200" b="0" kern="100" spc="-5" dirty="0">
                          <a:solidFill>
                            <a:srgbClr val="3A3D4B"/>
                          </a:solidFill>
                          <a:effectLst/>
                        </a:rPr>
                        <a:t>Rental fee amount received in current year (if needed).</a:t>
                      </a:r>
                      <a:endParaRPr lang="en-US" sz="1200" b="0" kern="100" dirty="0">
                        <a:solidFill>
                          <a:srgbClr val="3A3D4B"/>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Aft>
                          <a:spcPts val="800"/>
                        </a:spcAft>
                        <a:buNone/>
                      </a:pPr>
                      <a:r>
                        <a:rPr lang="en-US" sz="1200" b="0" u="sng" kern="100" spc="-5" dirty="0">
                          <a:solidFill>
                            <a:srgbClr val="3A3D4B"/>
                          </a:solidFill>
                          <a:effectLst/>
                        </a:rPr>
                        <a:t>Rental Equipment &amp; Vehicles 54620:</a:t>
                      </a:r>
                      <a:endParaRPr lang="en-US" sz="1200" b="0" kern="100" dirty="0">
                        <a:solidFill>
                          <a:srgbClr val="3A3D4B"/>
                        </a:solidFill>
                        <a:effectLst/>
                      </a:endParaRPr>
                    </a:p>
                    <a:p>
                      <a:pPr marL="0" marR="0">
                        <a:lnSpc>
                          <a:spcPct val="107000"/>
                        </a:lnSpc>
                        <a:spcAft>
                          <a:spcPts val="800"/>
                        </a:spcAft>
                        <a:buNone/>
                      </a:pPr>
                      <a:r>
                        <a:rPr lang="en-US" sz="1200" b="0" kern="100" spc="-5" dirty="0">
                          <a:solidFill>
                            <a:srgbClr val="3A3D4B"/>
                          </a:solidFill>
                          <a:effectLst/>
                        </a:rPr>
                        <a:t>Rental fee amount received in upcoming year (if needed).</a:t>
                      </a:r>
                      <a:endParaRPr lang="en-US" sz="1200" b="0" kern="100" dirty="0">
                        <a:solidFill>
                          <a:srgbClr val="3A3D4B"/>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11250287"/>
                  </a:ext>
                </a:extLst>
              </a:tr>
              <a:tr h="630728">
                <a:tc>
                  <a:txBody>
                    <a:bodyPr/>
                    <a:lstStyle/>
                    <a:p>
                      <a:pPr marL="0" marR="0">
                        <a:lnSpc>
                          <a:spcPct val="107000"/>
                        </a:lnSpc>
                        <a:spcAft>
                          <a:spcPts val="800"/>
                        </a:spcAft>
                        <a:buNone/>
                      </a:pPr>
                      <a:r>
                        <a:rPr lang="en-US" sz="1200" b="0" u="sng" kern="100" spc="-5" dirty="0">
                          <a:solidFill>
                            <a:srgbClr val="3A3D4B"/>
                          </a:solidFill>
                          <a:effectLst/>
                        </a:rPr>
                        <a:t>Transportation Contractors 55112:</a:t>
                      </a:r>
                      <a:endParaRPr lang="en-US" sz="1200" b="0" kern="100" dirty="0">
                        <a:solidFill>
                          <a:srgbClr val="3A3D4B"/>
                        </a:solidFill>
                        <a:effectLst/>
                      </a:endParaRPr>
                    </a:p>
                    <a:p>
                      <a:pPr marL="0" marR="0">
                        <a:lnSpc>
                          <a:spcPct val="107000"/>
                        </a:lnSpc>
                        <a:spcAft>
                          <a:spcPts val="800"/>
                        </a:spcAft>
                        <a:buNone/>
                      </a:pPr>
                      <a:r>
                        <a:rPr lang="en-US" sz="1200" b="0" kern="100" spc="-5" dirty="0">
                          <a:solidFill>
                            <a:srgbClr val="3A3D4B"/>
                          </a:solidFill>
                          <a:effectLst/>
                        </a:rPr>
                        <a:t>Actual expenditures to contractor(s) in current year (if needed).</a:t>
                      </a:r>
                      <a:endParaRPr lang="en-US" sz="1200" b="0" kern="100" dirty="0">
                        <a:solidFill>
                          <a:srgbClr val="3A3D4B"/>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Aft>
                          <a:spcPts val="800"/>
                        </a:spcAft>
                        <a:buNone/>
                      </a:pPr>
                      <a:r>
                        <a:rPr lang="en-US" sz="1200" b="0" u="sng" kern="100" spc="-5" dirty="0">
                          <a:solidFill>
                            <a:srgbClr val="3A3D4B"/>
                          </a:solidFill>
                          <a:effectLst/>
                        </a:rPr>
                        <a:t>Transportation Contractors 55112:</a:t>
                      </a:r>
                      <a:endParaRPr lang="en-US" sz="1200" b="0" kern="100" dirty="0">
                        <a:solidFill>
                          <a:srgbClr val="3A3D4B"/>
                        </a:solidFill>
                        <a:effectLst/>
                      </a:endParaRPr>
                    </a:p>
                    <a:p>
                      <a:pPr marL="0" marR="0">
                        <a:lnSpc>
                          <a:spcPct val="107000"/>
                        </a:lnSpc>
                        <a:spcAft>
                          <a:spcPts val="800"/>
                        </a:spcAft>
                        <a:buNone/>
                      </a:pPr>
                      <a:r>
                        <a:rPr lang="en-US" sz="1200" b="0" kern="100" spc="-5" dirty="0">
                          <a:solidFill>
                            <a:srgbClr val="3A3D4B"/>
                          </a:solidFill>
                          <a:effectLst/>
                        </a:rPr>
                        <a:t>Projected expenditures to contractor(s) in upcoming year (if needed).</a:t>
                      </a:r>
                      <a:endParaRPr lang="en-US" sz="1200" b="0" kern="100" dirty="0">
                        <a:solidFill>
                          <a:srgbClr val="3A3D4B"/>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4148925"/>
                  </a:ext>
                </a:extLst>
              </a:tr>
            </a:tbl>
          </a:graphicData>
        </a:graphic>
      </p:graphicFrame>
    </p:spTree>
    <p:extLst>
      <p:ext uri="{BB962C8B-B14F-4D97-AF65-F5344CB8AC3E}">
        <p14:creationId xmlns:p14="http://schemas.microsoft.com/office/powerpoint/2010/main" val="27275162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F8E63736-A4BD-8E89-2C68-68F39D4D5752}"/>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0B03629B-ACB4-040C-094E-DCD92B62E54B}"/>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FY26 Budgets</a:t>
            </a:r>
            <a:endParaRPr sz="3600" b="1" dirty="0"/>
          </a:p>
        </p:txBody>
      </p:sp>
      <p:sp>
        <p:nvSpPr>
          <p:cNvPr id="137" name="Google Shape;137;g32dd2ce7cc4_1_8">
            <a:extLst>
              <a:ext uri="{FF2B5EF4-FFF2-40B4-BE49-F238E27FC236}">
                <a16:creationId xmlns:a16="http://schemas.microsoft.com/office/drawing/2014/main" id="{D75B4B30-177A-F323-90B0-EA1B16DA5030}"/>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0" indent="0">
              <a:buNone/>
            </a:pPr>
            <a:r>
              <a:rPr lang="en-US" dirty="0"/>
              <a:t>2025 Cash Balance</a:t>
            </a:r>
          </a:p>
          <a:p>
            <a:pPr marL="342900"/>
            <a:r>
              <a:rPr lang="en-US" dirty="0"/>
              <a:t>Districts and charters must send back 50% of unexpended cash balance.</a:t>
            </a:r>
          </a:p>
          <a:p>
            <a:pPr marL="800100" lvl="1"/>
            <a:r>
              <a:rPr lang="en-US" dirty="0"/>
              <a:t>A BAR must be submitted for the 50% the district/charter is keeping.</a:t>
            </a:r>
          </a:p>
          <a:p>
            <a:pPr marL="800100" lvl="1"/>
            <a:r>
              <a:rPr lang="en-US" dirty="0"/>
              <a:t>BAR should be an increase, not decrease.</a:t>
            </a:r>
          </a:p>
          <a:p>
            <a:pPr marL="342900"/>
            <a:r>
              <a:rPr lang="en-US" dirty="0"/>
              <a:t>This is a reversion not an expenditure.</a:t>
            </a:r>
          </a:p>
        </p:txBody>
      </p:sp>
      <p:sp>
        <p:nvSpPr>
          <p:cNvPr id="138" name="Google Shape;138;g32dd2ce7cc4_1_8">
            <a:extLst>
              <a:ext uri="{FF2B5EF4-FFF2-40B4-BE49-F238E27FC236}">
                <a16:creationId xmlns:a16="http://schemas.microsoft.com/office/drawing/2014/main" id="{FAA0CB97-F30E-03EA-6958-92FA9DE18A9D}"/>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16</a:t>
            </a:fld>
            <a:endParaRPr dirty="0"/>
          </a:p>
        </p:txBody>
      </p:sp>
    </p:spTree>
    <p:extLst>
      <p:ext uri="{BB962C8B-B14F-4D97-AF65-F5344CB8AC3E}">
        <p14:creationId xmlns:p14="http://schemas.microsoft.com/office/powerpoint/2010/main" val="19384326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516F7ECC-EE60-755D-CD82-98CFA2107D56}"/>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393EA095-20B5-E7FA-4F57-D0D39FCFFEE8}"/>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FY26 Budgets</a:t>
            </a:r>
            <a:endParaRPr sz="3600" b="1" dirty="0"/>
          </a:p>
        </p:txBody>
      </p:sp>
      <p:sp>
        <p:nvSpPr>
          <p:cNvPr id="138" name="Google Shape;138;g32dd2ce7cc4_1_8">
            <a:extLst>
              <a:ext uri="{FF2B5EF4-FFF2-40B4-BE49-F238E27FC236}">
                <a16:creationId xmlns:a16="http://schemas.microsoft.com/office/drawing/2014/main" id="{9F010977-E272-379F-AF16-315DCE14309B}"/>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17</a:t>
            </a:fld>
            <a:endParaRPr dirty="0"/>
          </a:p>
        </p:txBody>
      </p:sp>
      <p:pic>
        <p:nvPicPr>
          <p:cNvPr id="3" name="Picture 2">
            <a:extLst>
              <a:ext uri="{FF2B5EF4-FFF2-40B4-BE49-F238E27FC236}">
                <a16:creationId xmlns:a16="http://schemas.microsoft.com/office/drawing/2014/main" id="{6A475D00-63F2-473F-1D15-EEEBE4C2DAD2}"/>
              </a:ext>
            </a:extLst>
          </p:cNvPr>
          <p:cNvPicPr>
            <a:picLocks noChangeAspect="1"/>
          </p:cNvPicPr>
          <p:nvPr/>
        </p:nvPicPr>
        <p:blipFill>
          <a:blip r:embed="rId3"/>
          <a:stretch>
            <a:fillRect/>
          </a:stretch>
        </p:blipFill>
        <p:spPr>
          <a:xfrm>
            <a:off x="2948930" y="1530039"/>
            <a:ext cx="6294141" cy="5212080"/>
          </a:xfrm>
          <a:prstGeom prst="rect">
            <a:avLst/>
          </a:prstGeom>
        </p:spPr>
      </p:pic>
    </p:spTree>
    <p:extLst>
      <p:ext uri="{BB962C8B-B14F-4D97-AF65-F5344CB8AC3E}">
        <p14:creationId xmlns:p14="http://schemas.microsoft.com/office/powerpoint/2010/main" val="6361177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A2DF839B-866D-CB58-4340-836144E9A2A4}"/>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F4F76FFE-E2AC-EF8D-F403-8C5CDACA0F47}"/>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FY26 Budgets</a:t>
            </a:r>
            <a:endParaRPr sz="3600" b="1" dirty="0"/>
          </a:p>
        </p:txBody>
      </p:sp>
      <p:sp>
        <p:nvSpPr>
          <p:cNvPr id="137" name="Google Shape;137;g32dd2ce7cc4_1_8">
            <a:extLst>
              <a:ext uri="{FF2B5EF4-FFF2-40B4-BE49-F238E27FC236}">
                <a16:creationId xmlns:a16="http://schemas.microsoft.com/office/drawing/2014/main" id="{032AAB84-17EC-DA35-CFF6-D1B7D31A3B18}"/>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0" indent="0" algn="ctr">
              <a:buNone/>
            </a:pPr>
            <a:r>
              <a:rPr lang="en-US" dirty="0"/>
              <a:t>All bus contracts must be submitted to School Transportation Bureau before budgets will be approved.</a:t>
            </a:r>
          </a:p>
          <a:p>
            <a:pPr marL="0" indent="0" algn="ctr">
              <a:buNone/>
            </a:pPr>
            <a:r>
              <a:rPr lang="en-US" dirty="0">
                <a:solidFill>
                  <a:srgbClr val="FF0000"/>
                </a:solidFill>
              </a:rPr>
              <a:t>Due by June 13, 2025!</a:t>
            </a:r>
          </a:p>
        </p:txBody>
      </p:sp>
      <p:sp>
        <p:nvSpPr>
          <p:cNvPr id="138" name="Google Shape;138;g32dd2ce7cc4_1_8">
            <a:extLst>
              <a:ext uri="{FF2B5EF4-FFF2-40B4-BE49-F238E27FC236}">
                <a16:creationId xmlns:a16="http://schemas.microsoft.com/office/drawing/2014/main" id="{A5E05A0B-F8F5-C776-C190-DF0474B9A232}"/>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18</a:t>
            </a:fld>
            <a:endParaRPr dirty="0"/>
          </a:p>
        </p:txBody>
      </p:sp>
      <p:pic>
        <p:nvPicPr>
          <p:cNvPr id="2" name="Picture 6" descr="Why You Should Have a Lawyer Draft a Contract — Gulisano Law, PLLC">
            <a:extLst>
              <a:ext uri="{FF2B5EF4-FFF2-40B4-BE49-F238E27FC236}">
                <a16:creationId xmlns:a16="http://schemas.microsoft.com/office/drawing/2014/main" id="{BD584A5B-FE29-2860-B75C-A52007EE41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7170" y="3311699"/>
            <a:ext cx="4814758"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93323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9">
          <a:extLst>
            <a:ext uri="{FF2B5EF4-FFF2-40B4-BE49-F238E27FC236}">
              <a16:creationId xmlns:a16="http://schemas.microsoft.com/office/drawing/2014/main" id="{1D71421C-6675-F8F2-9623-B44F51CA317A}"/>
            </a:ext>
          </a:extLst>
        </p:cNvPr>
        <p:cNvGrpSpPr/>
        <p:nvPr/>
      </p:nvGrpSpPr>
      <p:grpSpPr>
        <a:xfrm>
          <a:off x="0" y="0"/>
          <a:ext cx="0" cy="0"/>
          <a:chOff x="0" y="0"/>
          <a:chExt cx="0" cy="0"/>
        </a:xfrm>
      </p:grpSpPr>
      <p:sp>
        <p:nvSpPr>
          <p:cNvPr id="150" name="Google Shape;150;g15f9dcab8b2_0_3">
            <a:extLst>
              <a:ext uri="{FF2B5EF4-FFF2-40B4-BE49-F238E27FC236}">
                <a16:creationId xmlns:a16="http://schemas.microsoft.com/office/drawing/2014/main" id="{C88D6692-01F1-E072-CA38-07E5B89B7D9C}"/>
              </a:ext>
            </a:extLst>
          </p:cNvPr>
          <p:cNvSpPr txBox="1">
            <a:spLocks noGrp="1"/>
          </p:cNvSpPr>
          <p:nvPr>
            <p:ph type="title"/>
          </p:nvPr>
        </p:nvSpPr>
        <p:spPr>
          <a:xfrm>
            <a:off x="176981" y="255134"/>
            <a:ext cx="11842954"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4000"/>
              <a:buNone/>
            </a:pPr>
            <a:r>
              <a:rPr lang="en-US" sz="3600" b="1" dirty="0"/>
              <a:t>6.41.4 NMAC</a:t>
            </a:r>
            <a:br>
              <a:rPr lang="en-US" sz="3600" b="1" dirty="0"/>
            </a:br>
            <a:r>
              <a:rPr lang="en-US" sz="3600" b="1" dirty="0"/>
              <a:t>Standard for Providing Transportation for Eligible Students</a:t>
            </a:r>
            <a:endParaRPr sz="3600" b="1" dirty="0"/>
          </a:p>
        </p:txBody>
      </p:sp>
      <p:pic>
        <p:nvPicPr>
          <p:cNvPr id="1026" name="Picture 2" descr="What will it take for yellow school buses to go green? - Marketplace">
            <a:extLst>
              <a:ext uri="{FF2B5EF4-FFF2-40B4-BE49-F238E27FC236}">
                <a16:creationId xmlns:a16="http://schemas.microsoft.com/office/drawing/2014/main" id="{16E6E5FC-D015-B277-8D9D-DE7921201F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3659" y="1806609"/>
            <a:ext cx="7804682" cy="4389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210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g15be0ce96e7_1_100"/>
          <p:cNvSpPr txBox="1">
            <a:spLocks noGrp="1"/>
          </p:cNvSpPr>
          <p:nvPr>
            <p:ph type="title"/>
          </p:nvPr>
        </p:nvSpPr>
        <p:spPr>
          <a:xfrm>
            <a:off x="132734" y="255125"/>
            <a:ext cx="11931447"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5400"/>
              <a:buFont typeface="Calibri"/>
              <a:buNone/>
            </a:pPr>
            <a:r>
              <a:rPr lang="en-US" sz="3600" b="1" dirty="0"/>
              <a:t>Topics</a:t>
            </a:r>
            <a:endParaRPr sz="3600" b="1" dirty="0"/>
          </a:p>
        </p:txBody>
      </p:sp>
      <p:sp>
        <p:nvSpPr>
          <p:cNvPr id="112" name="Google Shape;112;g15be0ce96e7_1_100"/>
          <p:cNvSpPr txBox="1">
            <a:spLocks noGrp="1"/>
          </p:cNvSpPr>
          <p:nvPr>
            <p:ph type="body" idx="1"/>
          </p:nvPr>
        </p:nvSpPr>
        <p:spPr>
          <a:xfrm>
            <a:off x="287350" y="1924334"/>
            <a:ext cx="5346534" cy="4314691"/>
          </a:xfrm>
          <a:prstGeom prst="rect">
            <a:avLst/>
          </a:prstGeom>
          <a:noFill/>
          <a:ln>
            <a:noFill/>
          </a:ln>
        </p:spPr>
        <p:txBody>
          <a:bodyPr spcFirstLastPara="1" wrap="square" lIns="91425" tIns="45700" rIns="91425" bIns="45700" anchor="t" anchorCtr="0">
            <a:normAutofit lnSpcReduction="10000"/>
          </a:bodyPr>
          <a:lstStyle/>
          <a:p>
            <a:pPr marL="342900">
              <a:lnSpc>
                <a:spcPct val="150000"/>
              </a:lnSpc>
              <a:spcBef>
                <a:spcPts val="0"/>
              </a:spcBef>
              <a:buClr>
                <a:schemeClr val="dk2"/>
              </a:buClr>
              <a:buSzPts val="1100"/>
            </a:pPr>
            <a:r>
              <a:rPr lang="en-US" dirty="0">
                <a:solidFill>
                  <a:srgbClr val="434343"/>
                </a:solidFill>
              </a:rPr>
              <a:t>2025 Legislative Session</a:t>
            </a:r>
          </a:p>
          <a:p>
            <a:pPr marL="342900">
              <a:lnSpc>
                <a:spcPct val="150000"/>
              </a:lnSpc>
              <a:spcBef>
                <a:spcPts val="0"/>
              </a:spcBef>
              <a:buClr>
                <a:schemeClr val="dk2"/>
              </a:buClr>
              <a:buSzPts val="1100"/>
            </a:pPr>
            <a:r>
              <a:rPr lang="en-US" dirty="0">
                <a:solidFill>
                  <a:srgbClr val="434343"/>
                </a:solidFill>
              </a:rPr>
              <a:t>Bus Replacements</a:t>
            </a:r>
          </a:p>
          <a:p>
            <a:pPr marL="342900">
              <a:lnSpc>
                <a:spcPct val="150000"/>
              </a:lnSpc>
              <a:spcBef>
                <a:spcPts val="0"/>
              </a:spcBef>
              <a:buClr>
                <a:schemeClr val="dk2"/>
              </a:buClr>
              <a:buSzPts val="1100"/>
            </a:pPr>
            <a:r>
              <a:rPr lang="en-US" dirty="0">
                <a:solidFill>
                  <a:srgbClr val="434343"/>
                </a:solidFill>
              </a:rPr>
              <a:t>FY26 Budgets</a:t>
            </a:r>
          </a:p>
          <a:p>
            <a:pPr marL="342900">
              <a:lnSpc>
                <a:spcPct val="150000"/>
              </a:lnSpc>
              <a:spcBef>
                <a:spcPts val="0"/>
              </a:spcBef>
              <a:buClr>
                <a:schemeClr val="dk2"/>
              </a:buClr>
              <a:buSzPts val="1100"/>
            </a:pPr>
            <a:r>
              <a:rPr lang="en-US" dirty="0">
                <a:solidFill>
                  <a:srgbClr val="434343"/>
                </a:solidFill>
              </a:rPr>
              <a:t>6.41.4 NMAC</a:t>
            </a:r>
          </a:p>
          <a:p>
            <a:pPr marL="342900">
              <a:lnSpc>
                <a:spcPct val="150000"/>
              </a:lnSpc>
              <a:spcBef>
                <a:spcPts val="0"/>
              </a:spcBef>
              <a:buClr>
                <a:schemeClr val="dk2"/>
              </a:buClr>
              <a:buSzPts val="1100"/>
            </a:pPr>
            <a:r>
              <a:rPr lang="en-US" dirty="0">
                <a:solidFill>
                  <a:srgbClr val="434343"/>
                </a:solidFill>
              </a:rPr>
              <a:t>School Bus Inspections</a:t>
            </a:r>
          </a:p>
          <a:p>
            <a:pPr marL="342900">
              <a:lnSpc>
                <a:spcPct val="150000"/>
              </a:lnSpc>
              <a:spcBef>
                <a:spcPts val="0"/>
              </a:spcBef>
              <a:buClr>
                <a:schemeClr val="dk2"/>
              </a:buClr>
              <a:buSzPts val="1100"/>
            </a:pPr>
            <a:r>
              <a:rPr lang="en-US" dirty="0">
                <a:solidFill>
                  <a:srgbClr val="434343"/>
                </a:solidFill>
              </a:rPr>
              <a:t>FMCSA Clearinghouse</a:t>
            </a:r>
          </a:p>
          <a:p>
            <a:pPr marL="342900">
              <a:lnSpc>
                <a:spcPct val="150000"/>
              </a:lnSpc>
              <a:spcBef>
                <a:spcPts val="0"/>
              </a:spcBef>
              <a:buClr>
                <a:schemeClr val="dk2"/>
              </a:buClr>
              <a:buSzPts val="1100"/>
            </a:pPr>
            <a:r>
              <a:rPr lang="en-US" dirty="0">
                <a:solidFill>
                  <a:srgbClr val="434343"/>
                </a:solidFill>
              </a:rPr>
              <a:t>Training Classes</a:t>
            </a:r>
          </a:p>
          <a:p>
            <a:pPr marL="342900">
              <a:lnSpc>
                <a:spcPct val="150000"/>
              </a:lnSpc>
              <a:spcBef>
                <a:spcPts val="0"/>
              </a:spcBef>
              <a:buClr>
                <a:schemeClr val="dk2"/>
              </a:buClr>
              <a:buSzPts val="1100"/>
            </a:pPr>
            <a:r>
              <a:rPr lang="en-US" dirty="0">
                <a:solidFill>
                  <a:srgbClr val="434343"/>
                </a:solidFill>
              </a:rPr>
              <a:t>Important Dates</a:t>
            </a:r>
          </a:p>
        </p:txBody>
      </p:sp>
      <p:sp>
        <p:nvSpPr>
          <p:cNvPr id="113" name="Google Shape;113;g15be0ce96e7_1_100"/>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2</a:t>
            </a:fld>
            <a:endParaRPr dirty="0"/>
          </a:p>
        </p:txBody>
      </p:sp>
      <p:pic>
        <p:nvPicPr>
          <p:cNvPr id="2" name="Picture 4" descr="Lawmakers lay out priorities as legislative session kicks off">
            <a:extLst>
              <a:ext uri="{FF2B5EF4-FFF2-40B4-BE49-F238E27FC236}">
                <a16:creationId xmlns:a16="http://schemas.microsoft.com/office/drawing/2014/main" id="{719C9AC3-1584-8B67-2062-29360B3260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024279"/>
            <a:ext cx="5486400" cy="411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D58D020D-5C8B-24ED-8F4C-68BF939BE74C}"/>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42915890-AB67-07EA-ADF7-E8FA17083D9A}"/>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6.41.4 NMAC</a:t>
            </a:r>
            <a:br>
              <a:rPr lang="en-US" sz="3600" b="1" dirty="0"/>
            </a:br>
            <a:r>
              <a:rPr lang="en-US" sz="3600" b="1" dirty="0"/>
              <a:t>Using SUVs For To-and-From Transportation</a:t>
            </a:r>
            <a:endParaRPr sz="3600" b="1" dirty="0"/>
          </a:p>
        </p:txBody>
      </p:sp>
      <p:sp>
        <p:nvSpPr>
          <p:cNvPr id="137" name="Google Shape;137;g32dd2ce7cc4_1_8">
            <a:extLst>
              <a:ext uri="{FF2B5EF4-FFF2-40B4-BE49-F238E27FC236}">
                <a16:creationId xmlns:a16="http://schemas.microsoft.com/office/drawing/2014/main" id="{A2E1DB85-D5E5-72BA-90C1-03583C940C7C}"/>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0" indent="0">
              <a:buNone/>
            </a:pPr>
            <a:r>
              <a:rPr lang="en-US" dirty="0"/>
              <a:t>Per 6.414.14.B(2) NMAC – request for approval, through an application, must be submitted to School Transportation Bureau prior to transporting any students. Application must include the following:</a:t>
            </a:r>
          </a:p>
          <a:p>
            <a:pPr marL="342900"/>
            <a:r>
              <a:rPr lang="en-US" dirty="0"/>
              <a:t>Name(s) of student(s) who will be transported.</a:t>
            </a:r>
          </a:p>
          <a:p>
            <a:pPr marL="342900"/>
            <a:r>
              <a:rPr lang="en-US" dirty="0"/>
              <a:t>Information for the use of an SUV for to-and-from transportation.</a:t>
            </a:r>
          </a:p>
          <a:p>
            <a:pPr marL="342900"/>
            <a:r>
              <a:rPr lang="en-US" dirty="0"/>
              <a:t>A map highlighting route from students' home address to school.</a:t>
            </a:r>
          </a:p>
          <a:p>
            <a:pPr marL="800100" lvl="1"/>
            <a:r>
              <a:rPr lang="en-US" dirty="0"/>
              <a:t>The address must be the physical home address.</a:t>
            </a:r>
          </a:p>
          <a:p>
            <a:pPr marL="342900"/>
            <a:r>
              <a:rPr lang="en-US" dirty="0"/>
              <a:t>Copy of the driver's license, pre-service training record, medical examiners certificate (MEC), and first aid/CPR certificate.</a:t>
            </a:r>
          </a:p>
        </p:txBody>
      </p:sp>
      <p:sp>
        <p:nvSpPr>
          <p:cNvPr id="138" name="Google Shape;138;g32dd2ce7cc4_1_8">
            <a:extLst>
              <a:ext uri="{FF2B5EF4-FFF2-40B4-BE49-F238E27FC236}">
                <a16:creationId xmlns:a16="http://schemas.microsoft.com/office/drawing/2014/main" id="{77D5F4A3-067D-AC6D-BF19-219F22344090}"/>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20</a:t>
            </a:fld>
            <a:endParaRPr dirty="0"/>
          </a:p>
        </p:txBody>
      </p:sp>
    </p:spTree>
    <p:extLst>
      <p:ext uri="{BB962C8B-B14F-4D97-AF65-F5344CB8AC3E}">
        <p14:creationId xmlns:p14="http://schemas.microsoft.com/office/powerpoint/2010/main" val="31106508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815A51F4-AF0A-8D8E-278C-7FB866F2347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A4BA31E-A607-0850-6B57-6A420EEEF650}"/>
              </a:ext>
            </a:extLst>
          </p:cNvPr>
          <p:cNvPicPr>
            <a:picLocks noChangeAspect="1"/>
          </p:cNvPicPr>
          <p:nvPr/>
        </p:nvPicPr>
        <p:blipFill>
          <a:blip r:embed="rId3"/>
          <a:stretch>
            <a:fillRect/>
          </a:stretch>
        </p:blipFill>
        <p:spPr>
          <a:xfrm>
            <a:off x="6936933" y="1526664"/>
            <a:ext cx="4254964" cy="5029200"/>
          </a:xfrm>
          <a:prstGeom prst="rect">
            <a:avLst/>
          </a:prstGeom>
        </p:spPr>
      </p:pic>
      <p:sp>
        <p:nvSpPr>
          <p:cNvPr id="136" name="Google Shape;136;g32dd2ce7cc4_1_8">
            <a:extLst>
              <a:ext uri="{FF2B5EF4-FFF2-40B4-BE49-F238E27FC236}">
                <a16:creationId xmlns:a16="http://schemas.microsoft.com/office/drawing/2014/main" id="{971F5910-4998-EFDE-82C5-46106CC3CCC5}"/>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6.41.4 NMAC</a:t>
            </a:r>
            <a:br>
              <a:rPr lang="en-US" sz="3600" b="1" dirty="0"/>
            </a:br>
            <a:r>
              <a:rPr lang="en-US" sz="3600" b="1" dirty="0"/>
              <a:t>Using SUVs For To-and-From Transportation</a:t>
            </a:r>
            <a:endParaRPr sz="3600" b="1" dirty="0"/>
          </a:p>
        </p:txBody>
      </p:sp>
      <p:sp>
        <p:nvSpPr>
          <p:cNvPr id="137" name="Google Shape;137;g32dd2ce7cc4_1_8">
            <a:extLst>
              <a:ext uri="{FF2B5EF4-FFF2-40B4-BE49-F238E27FC236}">
                <a16:creationId xmlns:a16="http://schemas.microsoft.com/office/drawing/2014/main" id="{CEDE2650-9FD3-57D0-7580-636DB67D53A6}"/>
              </a:ext>
            </a:extLst>
          </p:cNvPr>
          <p:cNvSpPr txBox="1">
            <a:spLocks noGrp="1"/>
          </p:cNvSpPr>
          <p:nvPr>
            <p:ph type="body" idx="1"/>
          </p:nvPr>
        </p:nvSpPr>
        <p:spPr>
          <a:xfrm>
            <a:off x="366125" y="1814700"/>
            <a:ext cx="6126480" cy="4453128"/>
          </a:xfrm>
          <a:prstGeom prst="rect">
            <a:avLst/>
          </a:prstGeom>
          <a:noFill/>
          <a:ln>
            <a:noFill/>
          </a:ln>
        </p:spPr>
        <p:txBody>
          <a:bodyPr spcFirstLastPara="1" wrap="square" lIns="91425" tIns="45700" rIns="91425" bIns="45700" anchor="t" anchorCtr="0">
            <a:noAutofit/>
          </a:bodyPr>
          <a:lstStyle/>
          <a:p>
            <a:pPr marL="342900"/>
            <a:r>
              <a:rPr lang="en-US" dirty="0"/>
              <a:t>Photographs of the vehicle showing one side, the front and rear clearly showing the strobe lights, lettering, fluorescent tape, and unit number.</a:t>
            </a:r>
          </a:p>
          <a:p>
            <a:pPr marL="342900"/>
            <a:r>
              <a:rPr lang="en-US" dirty="0"/>
              <a:t>A copy of the 3-point inspection report done by the dealer of the make of the vehicle.</a:t>
            </a:r>
          </a:p>
          <a:p>
            <a:pPr marL="342900"/>
            <a:r>
              <a:rPr lang="en-US" dirty="0"/>
              <a:t>Submit application to </a:t>
            </a:r>
            <a:r>
              <a:rPr lang="en-US" dirty="0">
                <a:hlinkClick r:id="rId4"/>
              </a:rPr>
              <a:t>suv.transportation@ped.nm.gov</a:t>
            </a:r>
            <a:endParaRPr lang="en-US" dirty="0"/>
          </a:p>
          <a:p>
            <a:pPr marL="0" indent="0">
              <a:buNone/>
            </a:pPr>
            <a:endParaRPr lang="en-US" dirty="0"/>
          </a:p>
          <a:p>
            <a:pPr marL="0" indent="0">
              <a:buNone/>
            </a:pPr>
            <a:r>
              <a:rPr lang="en-US" dirty="0">
                <a:solidFill>
                  <a:srgbClr val="FF0000"/>
                </a:solidFill>
              </a:rPr>
              <a:t>Application is available on our website.</a:t>
            </a:r>
          </a:p>
          <a:p>
            <a:pPr marL="342900"/>
            <a:endParaRPr lang="en-US" dirty="0"/>
          </a:p>
        </p:txBody>
      </p:sp>
      <p:sp>
        <p:nvSpPr>
          <p:cNvPr id="138" name="Google Shape;138;g32dd2ce7cc4_1_8">
            <a:extLst>
              <a:ext uri="{FF2B5EF4-FFF2-40B4-BE49-F238E27FC236}">
                <a16:creationId xmlns:a16="http://schemas.microsoft.com/office/drawing/2014/main" id="{F222F883-FA0E-991B-27B9-CA4E4698C5FF}"/>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21</a:t>
            </a:fld>
            <a:endParaRPr dirty="0"/>
          </a:p>
        </p:txBody>
      </p:sp>
    </p:spTree>
    <p:extLst>
      <p:ext uri="{BB962C8B-B14F-4D97-AF65-F5344CB8AC3E}">
        <p14:creationId xmlns:p14="http://schemas.microsoft.com/office/powerpoint/2010/main" val="35930423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
          <p:cNvSpPr txBox="1">
            <a:spLocks noGrp="1"/>
          </p:cNvSpPr>
          <p:nvPr>
            <p:ph type="title"/>
          </p:nvPr>
        </p:nvSpPr>
        <p:spPr>
          <a:xfrm>
            <a:off x="147483" y="255125"/>
            <a:ext cx="11931445"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6.41.4 NMAC</a:t>
            </a:r>
            <a:br>
              <a:rPr lang="en-US" sz="3600" b="1" dirty="0"/>
            </a:br>
            <a:r>
              <a:rPr lang="en-US" sz="3600" b="1" dirty="0"/>
              <a:t>Using SUVs For To-and-From Transportation</a:t>
            </a:r>
            <a:endParaRPr sz="3600" b="1" dirty="0"/>
          </a:p>
        </p:txBody>
      </p:sp>
      <p:sp>
        <p:nvSpPr>
          <p:cNvPr id="160" name="Google Shape;160;p3"/>
          <p:cNvSpPr txBox="1">
            <a:spLocks noGrp="1"/>
          </p:cNvSpPr>
          <p:nvPr>
            <p:ph type="body" idx="1"/>
          </p:nvPr>
        </p:nvSpPr>
        <p:spPr>
          <a:xfrm>
            <a:off x="417576" y="1814700"/>
            <a:ext cx="8080385" cy="4453128"/>
          </a:xfrm>
          <a:prstGeom prst="rect">
            <a:avLst/>
          </a:prstGeom>
          <a:noFill/>
          <a:ln>
            <a:noFill/>
          </a:ln>
        </p:spPr>
        <p:txBody>
          <a:bodyPr spcFirstLastPara="1" wrap="square" lIns="91425" tIns="45700" rIns="91425" bIns="45700" anchor="t" anchorCtr="0">
            <a:noAutofit/>
          </a:bodyPr>
          <a:lstStyle/>
          <a:p>
            <a:pPr marL="342900"/>
            <a:r>
              <a:rPr lang="en-US" dirty="0"/>
              <a:t>Per 6.41.4.14.C(1)(b) NMAC - an LEA owned SUV must be a minimum 6 passenger, full size, extended length, sport utility vehicle and shall not include vans or mini vans. Trucks are not acceptable for to-and-from use.</a:t>
            </a:r>
          </a:p>
          <a:p>
            <a:pPr marL="342900"/>
            <a:r>
              <a:rPr lang="en-US" dirty="0"/>
              <a:t>Used to transport 1 – 6 students.</a:t>
            </a:r>
          </a:p>
          <a:p>
            <a:pPr marL="342900"/>
            <a:r>
              <a:rPr lang="en-US" dirty="0"/>
              <a:t>Students’ residence is 5 or more miles from the school.</a:t>
            </a:r>
          </a:p>
          <a:p>
            <a:pPr marL="342900"/>
            <a:r>
              <a:rPr lang="en-US" dirty="0"/>
              <a:t>Driver shall be an LEA employee and a certified SUV (to-and-from) driver.</a:t>
            </a:r>
          </a:p>
          <a:p>
            <a:pPr marL="342900"/>
            <a:r>
              <a:rPr lang="en-US" dirty="0"/>
              <a:t>The vehicle and driver shall be insured by the Public Schools Insurance Authority.</a:t>
            </a:r>
            <a:endParaRPr dirty="0"/>
          </a:p>
        </p:txBody>
      </p:sp>
      <p:grpSp>
        <p:nvGrpSpPr>
          <p:cNvPr id="2" name="Group 1">
            <a:extLst>
              <a:ext uri="{FF2B5EF4-FFF2-40B4-BE49-F238E27FC236}">
                <a16:creationId xmlns:a16="http://schemas.microsoft.com/office/drawing/2014/main" id="{76DB7380-37A0-69D3-B9FF-35E5CF81152C}"/>
              </a:ext>
            </a:extLst>
          </p:cNvPr>
          <p:cNvGrpSpPr/>
          <p:nvPr/>
        </p:nvGrpSpPr>
        <p:grpSpPr>
          <a:xfrm>
            <a:off x="8356922" y="4658651"/>
            <a:ext cx="3599726" cy="1997186"/>
            <a:chOff x="8356922" y="4658651"/>
            <a:chExt cx="3599726" cy="1997186"/>
          </a:xfrm>
        </p:grpSpPr>
        <p:pic>
          <p:nvPicPr>
            <p:cNvPr id="3" name="Picture 2" descr="A white van with black background&#10;&#10;Description automatically generated">
              <a:extLst>
                <a:ext uri="{FF2B5EF4-FFF2-40B4-BE49-F238E27FC236}">
                  <a16:creationId xmlns:a16="http://schemas.microsoft.com/office/drawing/2014/main" id="{0098C46A-67D9-E440-CF95-D5245101C776}"/>
                </a:ext>
              </a:extLst>
            </p:cNvPr>
            <p:cNvPicPr>
              <a:picLocks noChangeAspect="1"/>
            </p:cNvPicPr>
            <p:nvPr/>
          </p:nvPicPr>
          <p:blipFill>
            <a:blip r:embed="rId3"/>
            <a:srcRect l="2366" t="19340" r="11860" b="18117"/>
            <a:stretch/>
          </p:blipFill>
          <p:spPr>
            <a:xfrm>
              <a:off x="8356922" y="4803494"/>
              <a:ext cx="3599726" cy="1759352"/>
            </a:xfrm>
            <a:prstGeom prst="rect">
              <a:avLst/>
            </a:prstGeom>
          </p:spPr>
        </p:pic>
        <p:cxnSp>
          <p:nvCxnSpPr>
            <p:cNvPr id="4" name="Straight Connector 3">
              <a:extLst>
                <a:ext uri="{FF2B5EF4-FFF2-40B4-BE49-F238E27FC236}">
                  <a16:creationId xmlns:a16="http://schemas.microsoft.com/office/drawing/2014/main" id="{24D64498-86E2-52C0-5D1E-5AC018AB122C}"/>
                </a:ext>
              </a:extLst>
            </p:cNvPr>
            <p:cNvCxnSpPr>
              <a:cxnSpLocks/>
            </p:cNvCxnSpPr>
            <p:nvPr/>
          </p:nvCxnSpPr>
          <p:spPr>
            <a:xfrm rot="7800000">
              <a:off x="9510651" y="5685829"/>
              <a:ext cx="1940016"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5" name="Straight Connector 4">
              <a:extLst>
                <a:ext uri="{FF2B5EF4-FFF2-40B4-BE49-F238E27FC236}">
                  <a16:creationId xmlns:a16="http://schemas.microsoft.com/office/drawing/2014/main" id="{A44CD771-C487-B05A-5444-BE2AD034B53B}"/>
                </a:ext>
              </a:extLst>
            </p:cNvPr>
            <p:cNvCxnSpPr>
              <a:cxnSpLocks/>
            </p:cNvCxnSpPr>
            <p:nvPr/>
          </p:nvCxnSpPr>
          <p:spPr>
            <a:xfrm rot="2700000">
              <a:off x="9668279" y="5628659"/>
              <a:ext cx="1940016"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grpSp>
        <p:nvGrpSpPr>
          <p:cNvPr id="11" name="Group 10">
            <a:extLst>
              <a:ext uri="{FF2B5EF4-FFF2-40B4-BE49-F238E27FC236}">
                <a16:creationId xmlns:a16="http://schemas.microsoft.com/office/drawing/2014/main" id="{3CDC0809-93A5-E812-90DF-510DE64CC7FB}"/>
              </a:ext>
            </a:extLst>
          </p:cNvPr>
          <p:cNvGrpSpPr/>
          <p:nvPr/>
        </p:nvGrpSpPr>
        <p:grpSpPr>
          <a:xfrm>
            <a:off x="8497961" y="1338644"/>
            <a:ext cx="3453680" cy="1974039"/>
            <a:chOff x="8486386" y="1465965"/>
            <a:chExt cx="3453680" cy="1974039"/>
          </a:xfrm>
        </p:grpSpPr>
        <p:pic>
          <p:nvPicPr>
            <p:cNvPr id="7" name="Picture 6" descr="A white car with its lights on&#10;&#10;Description automatically generated with low confidence">
              <a:extLst>
                <a:ext uri="{FF2B5EF4-FFF2-40B4-BE49-F238E27FC236}">
                  <a16:creationId xmlns:a16="http://schemas.microsoft.com/office/drawing/2014/main" id="{F56320A5-D775-1D4D-11CE-D8753B27AA49}"/>
                </a:ext>
              </a:extLst>
            </p:cNvPr>
            <p:cNvPicPr>
              <a:picLocks noChangeAspect="1"/>
            </p:cNvPicPr>
            <p:nvPr/>
          </p:nvPicPr>
          <p:blipFill>
            <a:blip r:embed="rId4"/>
            <a:stretch>
              <a:fillRect/>
            </a:stretch>
          </p:blipFill>
          <p:spPr>
            <a:xfrm>
              <a:off x="8486386" y="1516284"/>
              <a:ext cx="3453680" cy="1909824"/>
            </a:xfrm>
            <a:prstGeom prst="rect">
              <a:avLst/>
            </a:prstGeom>
          </p:spPr>
        </p:pic>
        <p:cxnSp>
          <p:nvCxnSpPr>
            <p:cNvPr id="9" name="Straight Connector 8">
              <a:extLst>
                <a:ext uri="{FF2B5EF4-FFF2-40B4-BE49-F238E27FC236}">
                  <a16:creationId xmlns:a16="http://schemas.microsoft.com/office/drawing/2014/main" id="{A1165C05-268A-2182-A4F0-556D58B00AEB}"/>
                </a:ext>
              </a:extLst>
            </p:cNvPr>
            <p:cNvCxnSpPr>
              <a:cxnSpLocks/>
            </p:cNvCxnSpPr>
            <p:nvPr/>
          </p:nvCxnSpPr>
          <p:spPr>
            <a:xfrm rot="2700000">
              <a:off x="9728081" y="2435973"/>
              <a:ext cx="1940016"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C2A081D2-5E8F-66AD-D2E3-AA65A86C3A64}"/>
                </a:ext>
              </a:extLst>
            </p:cNvPr>
            <p:cNvCxnSpPr>
              <a:cxnSpLocks/>
            </p:cNvCxnSpPr>
            <p:nvPr/>
          </p:nvCxnSpPr>
          <p:spPr>
            <a:xfrm rot="7800000">
              <a:off x="9628327" y="2469996"/>
              <a:ext cx="1940016"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grpSp>
        <p:nvGrpSpPr>
          <p:cNvPr id="18" name="Group 17">
            <a:extLst>
              <a:ext uri="{FF2B5EF4-FFF2-40B4-BE49-F238E27FC236}">
                <a16:creationId xmlns:a16="http://schemas.microsoft.com/office/drawing/2014/main" id="{FD65C02A-1F0D-A1F2-AE41-9F341B86067A}"/>
              </a:ext>
            </a:extLst>
          </p:cNvPr>
          <p:cNvGrpSpPr/>
          <p:nvPr/>
        </p:nvGrpSpPr>
        <p:grpSpPr>
          <a:xfrm>
            <a:off x="8568850" y="2875323"/>
            <a:ext cx="3249175" cy="2496317"/>
            <a:chOff x="8615149" y="3060517"/>
            <a:chExt cx="3249175" cy="2496317"/>
          </a:xfrm>
        </p:grpSpPr>
        <p:pic>
          <p:nvPicPr>
            <p:cNvPr id="15" name="Picture 14" descr="A white car with a black background&#10;&#10;Description automatically generated with medium confidence">
              <a:extLst>
                <a:ext uri="{FF2B5EF4-FFF2-40B4-BE49-F238E27FC236}">
                  <a16:creationId xmlns:a16="http://schemas.microsoft.com/office/drawing/2014/main" id="{3D4F6C07-FB1F-65A7-CDFC-4B8472776BD8}"/>
                </a:ext>
              </a:extLst>
            </p:cNvPr>
            <p:cNvPicPr>
              <a:picLocks noChangeAspect="1"/>
            </p:cNvPicPr>
            <p:nvPr/>
          </p:nvPicPr>
          <p:blipFill>
            <a:blip r:embed="rId5"/>
            <a:stretch>
              <a:fillRect/>
            </a:stretch>
          </p:blipFill>
          <p:spPr>
            <a:xfrm>
              <a:off x="8615149" y="3060517"/>
              <a:ext cx="3249175" cy="2496317"/>
            </a:xfrm>
            <a:prstGeom prst="rect">
              <a:avLst/>
            </a:prstGeom>
          </p:spPr>
        </p:pic>
        <p:cxnSp>
          <p:nvCxnSpPr>
            <p:cNvPr id="16" name="Straight Connector 15">
              <a:extLst>
                <a:ext uri="{FF2B5EF4-FFF2-40B4-BE49-F238E27FC236}">
                  <a16:creationId xmlns:a16="http://schemas.microsoft.com/office/drawing/2014/main" id="{0D3FE25F-4EA0-C861-69D4-283336B696EC}"/>
                </a:ext>
              </a:extLst>
            </p:cNvPr>
            <p:cNvCxnSpPr>
              <a:cxnSpLocks/>
            </p:cNvCxnSpPr>
            <p:nvPr/>
          </p:nvCxnSpPr>
          <p:spPr>
            <a:xfrm rot="7800000">
              <a:off x="9663052" y="4206196"/>
              <a:ext cx="1940016"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7" name="Straight Connector 16">
              <a:extLst>
                <a:ext uri="{FF2B5EF4-FFF2-40B4-BE49-F238E27FC236}">
                  <a16:creationId xmlns:a16="http://schemas.microsoft.com/office/drawing/2014/main" id="{DEB7DBD8-541B-B1E3-E3D2-F65BC856A41D}"/>
                </a:ext>
              </a:extLst>
            </p:cNvPr>
            <p:cNvCxnSpPr>
              <a:cxnSpLocks/>
            </p:cNvCxnSpPr>
            <p:nvPr/>
          </p:nvCxnSpPr>
          <p:spPr>
            <a:xfrm rot="2700000">
              <a:off x="9728081" y="4172177"/>
              <a:ext cx="1940016"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58">
          <a:extLst>
            <a:ext uri="{FF2B5EF4-FFF2-40B4-BE49-F238E27FC236}">
              <a16:creationId xmlns:a16="http://schemas.microsoft.com/office/drawing/2014/main" id="{1A8A0FCE-E88D-F31B-A8BB-C53DE4066464}"/>
            </a:ext>
          </a:extLst>
        </p:cNvPr>
        <p:cNvGrpSpPr/>
        <p:nvPr/>
      </p:nvGrpSpPr>
      <p:grpSpPr>
        <a:xfrm>
          <a:off x="0" y="0"/>
          <a:ext cx="0" cy="0"/>
          <a:chOff x="0" y="0"/>
          <a:chExt cx="0" cy="0"/>
        </a:xfrm>
      </p:grpSpPr>
      <p:sp>
        <p:nvSpPr>
          <p:cNvPr id="159" name="Google Shape;159;p3">
            <a:extLst>
              <a:ext uri="{FF2B5EF4-FFF2-40B4-BE49-F238E27FC236}">
                <a16:creationId xmlns:a16="http://schemas.microsoft.com/office/drawing/2014/main" id="{1827547C-70A1-73CA-48D3-DBF8DBCC3F25}"/>
              </a:ext>
            </a:extLst>
          </p:cNvPr>
          <p:cNvSpPr txBox="1">
            <a:spLocks noGrp="1"/>
          </p:cNvSpPr>
          <p:nvPr>
            <p:ph type="title"/>
          </p:nvPr>
        </p:nvSpPr>
        <p:spPr>
          <a:xfrm>
            <a:off x="147483" y="255125"/>
            <a:ext cx="11931445"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6.41.4 NMAC</a:t>
            </a:r>
            <a:br>
              <a:rPr lang="en-US" sz="3600" b="1" dirty="0"/>
            </a:br>
            <a:r>
              <a:rPr lang="en-US" sz="3600" b="1" dirty="0"/>
              <a:t>Using SUVs For To-and-From Transportation</a:t>
            </a:r>
            <a:endParaRPr sz="3600" b="1" dirty="0"/>
          </a:p>
        </p:txBody>
      </p:sp>
      <p:sp>
        <p:nvSpPr>
          <p:cNvPr id="160" name="Google Shape;160;p3">
            <a:extLst>
              <a:ext uri="{FF2B5EF4-FFF2-40B4-BE49-F238E27FC236}">
                <a16:creationId xmlns:a16="http://schemas.microsoft.com/office/drawing/2014/main" id="{CC500133-70F9-19E3-E4EA-86B641D11A18}"/>
              </a:ext>
            </a:extLst>
          </p:cNvPr>
          <p:cNvSpPr txBox="1">
            <a:spLocks noGrp="1"/>
          </p:cNvSpPr>
          <p:nvPr>
            <p:ph type="body" idx="1"/>
          </p:nvPr>
        </p:nvSpPr>
        <p:spPr>
          <a:xfrm>
            <a:off x="378122" y="1801512"/>
            <a:ext cx="5943600" cy="4453128"/>
          </a:xfrm>
          <a:prstGeom prst="rect">
            <a:avLst/>
          </a:prstGeom>
          <a:noFill/>
          <a:ln>
            <a:noFill/>
          </a:ln>
        </p:spPr>
        <p:txBody>
          <a:bodyPr spcFirstLastPara="1" wrap="square" lIns="91425" tIns="45700" rIns="91425" bIns="45700" anchor="t" anchorCtr="0">
            <a:noAutofit/>
          </a:bodyPr>
          <a:lstStyle/>
          <a:p>
            <a:pPr marL="342900"/>
            <a:r>
              <a:rPr lang="en-US" dirty="0"/>
              <a:t>Per 6.41.4.14.C(2) NMAC – optional safety equipment that </a:t>
            </a:r>
            <a:r>
              <a:rPr lang="en-US" b="1" dirty="0"/>
              <a:t>may</a:t>
            </a:r>
            <a:r>
              <a:rPr lang="en-US" dirty="0"/>
              <a:t> be installed on the LEA SUV:</a:t>
            </a:r>
          </a:p>
          <a:p>
            <a:pPr marL="800100" lvl="1"/>
            <a:r>
              <a:rPr lang="en-US" dirty="0"/>
              <a:t>Maximum speed limiter set at 75 mph</a:t>
            </a:r>
          </a:p>
          <a:p>
            <a:pPr marL="800100" lvl="1"/>
            <a:r>
              <a:rPr lang="en-US" dirty="0"/>
              <a:t>Two-way radio communication system</a:t>
            </a:r>
          </a:p>
          <a:p>
            <a:pPr marL="800100" lvl="1"/>
            <a:r>
              <a:rPr lang="en-US" dirty="0"/>
              <a:t>Operable recording video camera</a:t>
            </a:r>
          </a:p>
          <a:p>
            <a:pPr marL="800100" lvl="1"/>
            <a:r>
              <a:rPr lang="en-US" dirty="0"/>
              <a:t>Back up camera</a:t>
            </a:r>
          </a:p>
          <a:p>
            <a:pPr marL="800100" lvl="1"/>
            <a:r>
              <a:rPr lang="en-US" dirty="0"/>
              <a:t>Painted national school bus yellow</a:t>
            </a:r>
          </a:p>
          <a:p>
            <a:pPr marL="342900"/>
            <a:r>
              <a:rPr lang="en-US" dirty="0"/>
              <a:t>Half the miles will be counted in the formula calculation.</a:t>
            </a:r>
          </a:p>
        </p:txBody>
      </p:sp>
      <p:grpSp>
        <p:nvGrpSpPr>
          <p:cNvPr id="39" name="Group 38">
            <a:extLst>
              <a:ext uri="{FF2B5EF4-FFF2-40B4-BE49-F238E27FC236}">
                <a16:creationId xmlns:a16="http://schemas.microsoft.com/office/drawing/2014/main" id="{968E3208-62E0-916E-2BF6-6B175641684B}"/>
              </a:ext>
            </a:extLst>
          </p:cNvPr>
          <p:cNvGrpSpPr/>
          <p:nvPr/>
        </p:nvGrpSpPr>
        <p:grpSpPr>
          <a:xfrm>
            <a:off x="5228837" y="3981692"/>
            <a:ext cx="3992129" cy="2658025"/>
            <a:chOff x="5228837" y="3981692"/>
            <a:chExt cx="3992129" cy="2658025"/>
          </a:xfrm>
        </p:grpSpPr>
        <p:pic>
          <p:nvPicPr>
            <p:cNvPr id="26" name="Picture 25" descr="The back of a white car&#10;&#10;Description automatically generated with medium confidence">
              <a:extLst>
                <a:ext uri="{FF2B5EF4-FFF2-40B4-BE49-F238E27FC236}">
                  <a16:creationId xmlns:a16="http://schemas.microsoft.com/office/drawing/2014/main" id="{3F22647E-E06C-DB02-798A-A2654336FD39}"/>
                </a:ext>
              </a:extLst>
            </p:cNvPr>
            <p:cNvPicPr>
              <a:picLocks noChangeAspect="1"/>
            </p:cNvPicPr>
            <p:nvPr/>
          </p:nvPicPr>
          <p:blipFill>
            <a:blip r:embed="rId3"/>
            <a:stretch>
              <a:fillRect/>
            </a:stretch>
          </p:blipFill>
          <p:spPr>
            <a:xfrm>
              <a:off x="5228837" y="3981692"/>
              <a:ext cx="3992129" cy="2658025"/>
            </a:xfrm>
            <a:prstGeom prst="rect">
              <a:avLst/>
            </a:prstGeom>
          </p:spPr>
        </p:pic>
        <p:sp>
          <p:nvSpPr>
            <p:cNvPr id="27" name="TextBox 26">
              <a:extLst>
                <a:ext uri="{FF2B5EF4-FFF2-40B4-BE49-F238E27FC236}">
                  <a16:creationId xmlns:a16="http://schemas.microsoft.com/office/drawing/2014/main" id="{11C7C282-5A7A-4048-53A0-55D59CE3B1EF}"/>
                </a:ext>
              </a:extLst>
            </p:cNvPr>
            <p:cNvSpPr txBox="1"/>
            <p:nvPr/>
          </p:nvSpPr>
          <p:spPr>
            <a:xfrm>
              <a:off x="5937187" y="5243596"/>
              <a:ext cx="2593353" cy="461665"/>
            </a:xfrm>
            <a:prstGeom prst="rect">
              <a:avLst/>
            </a:prstGeom>
            <a:noFill/>
          </p:spPr>
          <p:txBody>
            <a:bodyPr wrap="square" rtlCol="0">
              <a:spAutoFit/>
            </a:bodyPr>
            <a:lstStyle/>
            <a:p>
              <a:pPr algn="ctr"/>
              <a:r>
                <a:rPr lang="en-US" sz="1200" b="1" dirty="0">
                  <a:latin typeface="Calibri" panose="020F0502020204030204" pitchFamily="34" charset="0"/>
                  <a:cs typeface="Calibri" panose="020F0502020204030204" pitchFamily="34" charset="0"/>
                </a:rPr>
                <a:t>SCHOOL	           VEHICLE</a:t>
              </a:r>
            </a:p>
            <a:p>
              <a:pPr algn="ctr"/>
              <a:r>
                <a:rPr lang="en-US" sz="1200" b="1" dirty="0">
                  <a:latin typeface="Calibri" panose="020F0502020204030204" pitchFamily="34" charset="0"/>
                  <a:cs typeface="Calibri" panose="020F0502020204030204" pitchFamily="34" charset="0"/>
                </a:rPr>
                <a:t>SCHOOL  DISTRICT</a:t>
              </a:r>
            </a:p>
          </p:txBody>
        </p:sp>
        <p:cxnSp>
          <p:nvCxnSpPr>
            <p:cNvPr id="29" name="Straight Connector 28">
              <a:extLst>
                <a:ext uri="{FF2B5EF4-FFF2-40B4-BE49-F238E27FC236}">
                  <a16:creationId xmlns:a16="http://schemas.microsoft.com/office/drawing/2014/main" id="{BE884924-196B-8B8A-79B9-BCD650B95E6B}"/>
                </a:ext>
              </a:extLst>
            </p:cNvPr>
            <p:cNvCxnSpPr>
              <a:cxnSpLocks/>
            </p:cNvCxnSpPr>
            <p:nvPr/>
          </p:nvCxnSpPr>
          <p:spPr>
            <a:xfrm>
              <a:off x="6238755" y="4860304"/>
              <a:ext cx="1979271"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D6010CF2-F3A2-8602-701E-1BBD665A5103}"/>
                </a:ext>
              </a:extLst>
            </p:cNvPr>
            <p:cNvSpPr/>
            <p:nvPr/>
          </p:nvSpPr>
          <p:spPr>
            <a:xfrm rot="5400000">
              <a:off x="7343563" y="5317626"/>
              <a:ext cx="233012" cy="81393"/>
            </a:xfrm>
            <a:prstGeom prst="rect">
              <a:avLst/>
            </a:prstGeom>
            <a:solidFill>
              <a:srgbClr val="FF0000"/>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9B3C2D6F-BEB9-CF3A-4F0A-620756B644B6}"/>
                </a:ext>
              </a:extLst>
            </p:cNvPr>
            <p:cNvSpPr/>
            <p:nvPr/>
          </p:nvSpPr>
          <p:spPr>
            <a:xfrm rot="5400000">
              <a:off x="6846874" y="5319019"/>
              <a:ext cx="231494" cy="80126"/>
            </a:xfrm>
            <a:prstGeom prst="rect">
              <a:avLst/>
            </a:prstGeom>
            <a:solidFill>
              <a:srgbClr val="FF0000"/>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FBADC5DA-8CC8-C00B-2BA8-9F89FA5C9961}"/>
                </a:ext>
              </a:extLst>
            </p:cNvPr>
            <p:cNvSpPr txBox="1"/>
            <p:nvPr/>
          </p:nvSpPr>
          <p:spPr>
            <a:xfrm>
              <a:off x="7399558" y="4860361"/>
              <a:ext cx="1258002" cy="230832"/>
            </a:xfrm>
            <a:prstGeom prst="rect">
              <a:avLst/>
            </a:prstGeom>
            <a:noFill/>
          </p:spPr>
          <p:txBody>
            <a:bodyPr wrap="square" rtlCol="0">
              <a:spAutoFit/>
            </a:bodyPr>
            <a:lstStyle/>
            <a:p>
              <a:pPr algn="ctr"/>
              <a:r>
                <a:rPr lang="en-US" sz="900" b="1" dirty="0">
                  <a:latin typeface="Calibri" panose="020F0502020204030204" pitchFamily="34" charset="0"/>
                  <a:cs typeface="Calibri" panose="020F0502020204030204" pitchFamily="34" charset="0"/>
                </a:rPr>
                <a:t>UNIT #</a:t>
              </a:r>
            </a:p>
          </p:txBody>
        </p:sp>
      </p:grpSp>
      <p:grpSp>
        <p:nvGrpSpPr>
          <p:cNvPr id="40" name="Group 39">
            <a:extLst>
              <a:ext uri="{FF2B5EF4-FFF2-40B4-BE49-F238E27FC236}">
                <a16:creationId xmlns:a16="http://schemas.microsoft.com/office/drawing/2014/main" id="{3FA11AA0-FB14-52CF-FD10-6AEAC788675B}"/>
              </a:ext>
            </a:extLst>
          </p:cNvPr>
          <p:cNvGrpSpPr/>
          <p:nvPr/>
        </p:nvGrpSpPr>
        <p:grpSpPr>
          <a:xfrm>
            <a:off x="6759615" y="1767997"/>
            <a:ext cx="4957822" cy="2005346"/>
            <a:chOff x="6759615" y="1767997"/>
            <a:chExt cx="4957822" cy="2005346"/>
          </a:xfrm>
        </p:grpSpPr>
        <p:grpSp>
          <p:nvGrpSpPr>
            <p:cNvPr id="24" name="Group 23">
              <a:extLst>
                <a:ext uri="{FF2B5EF4-FFF2-40B4-BE49-F238E27FC236}">
                  <a16:creationId xmlns:a16="http://schemas.microsoft.com/office/drawing/2014/main" id="{C8F61296-AC9B-81D3-EF26-11AA14E646B1}"/>
                </a:ext>
              </a:extLst>
            </p:cNvPr>
            <p:cNvGrpSpPr/>
            <p:nvPr/>
          </p:nvGrpSpPr>
          <p:grpSpPr>
            <a:xfrm>
              <a:off x="6759615" y="1767997"/>
              <a:ext cx="4957822" cy="2005346"/>
              <a:chOff x="5977072" y="4534350"/>
              <a:chExt cx="5334039" cy="2200291"/>
            </a:xfrm>
          </p:grpSpPr>
          <p:pic>
            <p:nvPicPr>
              <p:cNvPr id="5" name="Picture 4" descr="A picture containing car, road, outdoor, transport&#10;&#10;Description automatically generated">
                <a:extLst>
                  <a:ext uri="{FF2B5EF4-FFF2-40B4-BE49-F238E27FC236}">
                    <a16:creationId xmlns:a16="http://schemas.microsoft.com/office/drawing/2014/main" id="{F8F1B777-CC2F-9002-1074-DC5F707F9F1C}"/>
                  </a:ext>
                </a:extLst>
              </p:cNvPr>
              <p:cNvPicPr>
                <a:picLocks noChangeAspect="1"/>
              </p:cNvPicPr>
              <p:nvPr/>
            </p:nvPicPr>
            <p:blipFill>
              <a:blip r:embed="rId4"/>
              <a:stretch>
                <a:fillRect/>
              </a:stretch>
            </p:blipFill>
            <p:spPr>
              <a:xfrm>
                <a:off x="5977072" y="4534350"/>
                <a:ext cx="5334039" cy="2200291"/>
              </a:xfrm>
              <a:prstGeom prst="rect">
                <a:avLst/>
              </a:prstGeom>
            </p:spPr>
          </p:pic>
          <p:cxnSp>
            <p:nvCxnSpPr>
              <p:cNvPr id="9" name="Straight Connector 8">
                <a:extLst>
                  <a:ext uri="{FF2B5EF4-FFF2-40B4-BE49-F238E27FC236}">
                    <a16:creationId xmlns:a16="http://schemas.microsoft.com/office/drawing/2014/main" id="{427914F5-4310-B7D9-01A5-A52B3ABF2B68}"/>
                  </a:ext>
                </a:extLst>
              </p:cNvPr>
              <p:cNvCxnSpPr>
                <a:cxnSpLocks/>
              </p:cNvCxnSpPr>
              <p:nvPr/>
            </p:nvCxnSpPr>
            <p:spPr>
              <a:xfrm flipV="1">
                <a:off x="6392836" y="5368837"/>
                <a:ext cx="4525424" cy="137825"/>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39EA4A23-9A6A-4782-D1C5-FC8D7E9E3903}"/>
                  </a:ext>
                </a:extLst>
              </p:cNvPr>
              <p:cNvSpPr txBox="1"/>
              <p:nvPr/>
            </p:nvSpPr>
            <p:spPr>
              <a:xfrm>
                <a:off x="9564797" y="5401676"/>
                <a:ext cx="1353464" cy="253272"/>
              </a:xfrm>
              <a:prstGeom prst="rect">
                <a:avLst/>
              </a:prstGeom>
              <a:noFill/>
            </p:spPr>
            <p:txBody>
              <a:bodyPr wrap="square" rtlCol="0">
                <a:spAutoFit/>
              </a:bodyPr>
              <a:lstStyle/>
              <a:p>
                <a:pPr algn="ctr"/>
                <a:r>
                  <a:rPr lang="en-US" sz="900" b="1" dirty="0">
                    <a:latin typeface="Calibri" panose="020F0502020204030204" pitchFamily="34" charset="0"/>
                    <a:cs typeface="Calibri" panose="020F0502020204030204" pitchFamily="34" charset="0"/>
                  </a:rPr>
                  <a:t>SCHOOL VEHICLE</a:t>
                </a:r>
              </a:p>
            </p:txBody>
          </p:sp>
          <p:sp>
            <p:nvSpPr>
              <p:cNvPr id="11" name="TextBox 10">
                <a:extLst>
                  <a:ext uri="{FF2B5EF4-FFF2-40B4-BE49-F238E27FC236}">
                    <a16:creationId xmlns:a16="http://schemas.microsoft.com/office/drawing/2014/main" id="{081493C0-132A-3A3B-D07F-DD6E0043053D}"/>
                  </a:ext>
                </a:extLst>
              </p:cNvPr>
              <p:cNvSpPr txBox="1"/>
              <p:nvPr/>
            </p:nvSpPr>
            <p:spPr>
              <a:xfrm>
                <a:off x="7786527" y="5985021"/>
                <a:ext cx="1704294" cy="337697"/>
              </a:xfrm>
              <a:prstGeom prst="rect">
                <a:avLst/>
              </a:prstGeom>
              <a:noFill/>
            </p:spPr>
            <p:txBody>
              <a:bodyPr wrap="none" rtlCol="0">
                <a:spAutoFit/>
              </a:bodyPr>
              <a:lstStyle/>
              <a:p>
                <a:pPr algn="ctr"/>
                <a:r>
                  <a:rPr lang="en-US" b="1" dirty="0">
                    <a:latin typeface="Calibri" panose="020F0502020204030204" pitchFamily="34" charset="0"/>
                    <a:cs typeface="Calibri" panose="020F0502020204030204" pitchFamily="34" charset="0"/>
                  </a:rPr>
                  <a:t>SCHOOL   DISTRICT</a:t>
                </a:r>
              </a:p>
            </p:txBody>
          </p:sp>
        </p:grpSp>
        <p:sp>
          <p:nvSpPr>
            <p:cNvPr id="36" name="TextBox 35">
              <a:extLst>
                <a:ext uri="{FF2B5EF4-FFF2-40B4-BE49-F238E27FC236}">
                  <a16:creationId xmlns:a16="http://schemas.microsoft.com/office/drawing/2014/main" id="{1B46426F-7C78-F943-9910-E522B48088B0}"/>
                </a:ext>
              </a:extLst>
            </p:cNvPr>
            <p:cNvSpPr txBox="1"/>
            <p:nvPr/>
          </p:nvSpPr>
          <p:spPr>
            <a:xfrm>
              <a:off x="7224901" y="2627002"/>
              <a:ext cx="1258002" cy="230832"/>
            </a:xfrm>
            <a:prstGeom prst="rect">
              <a:avLst/>
            </a:prstGeom>
            <a:noFill/>
          </p:spPr>
          <p:txBody>
            <a:bodyPr wrap="square" rtlCol="0">
              <a:spAutoFit/>
            </a:bodyPr>
            <a:lstStyle/>
            <a:p>
              <a:pPr algn="ctr"/>
              <a:r>
                <a:rPr lang="en-US" sz="900" b="1" dirty="0">
                  <a:latin typeface="Calibri" panose="020F0502020204030204" pitchFamily="34" charset="0"/>
                  <a:cs typeface="Calibri" panose="020F0502020204030204" pitchFamily="34" charset="0"/>
                </a:rPr>
                <a:t>UNIT #</a:t>
              </a:r>
            </a:p>
          </p:txBody>
        </p:sp>
      </p:grpSp>
      <p:grpSp>
        <p:nvGrpSpPr>
          <p:cNvPr id="43" name="Group 42">
            <a:extLst>
              <a:ext uri="{FF2B5EF4-FFF2-40B4-BE49-F238E27FC236}">
                <a16:creationId xmlns:a16="http://schemas.microsoft.com/office/drawing/2014/main" id="{D60C0E8B-4CD0-0F08-0A12-63523C34070E}"/>
              </a:ext>
            </a:extLst>
          </p:cNvPr>
          <p:cNvGrpSpPr/>
          <p:nvPr/>
        </p:nvGrpSpPr>
        <p:grpSpPr>
          <a:xfrm>
            <a:off x="8836688" y="4001423"/>
            <a:ext cx="3355312" cy="2561421"/>
            <a:chOff x="8836688" y="4001423"/>
            <a:chExt cx="3355312" cy="2561421"/>
          </a:xfrm>
        </p:grpSpPr>
        <p:pic>
          <p:nvPicPr>
            <p:cNvPr id="38" name="Picture 37" descr="A picture containing text, car, outdoor, white&#10;&#10;Description automatically generated">
              <a:extLst>
                <a:ext uri="{FF2B5EF4-FFF2-40B4-BE49-F238E27FC236}">
                  <a16:creationId xmlns:a16="http://schemas.microsoft.com/office/drawing/2014/main" id="{5E1D191D-C7CE-188E-E76B-0307D79B6075}"/>
                </a:ext>
              </a:extLst>
            </p:cNvPr>
            <p:cNvPicPr>
              <a:picLocks noChangeAspect="1"/>
            </p:cNvPicPr>
            <p:nvPr/>
          </p:nvPicPr>
          <p:blipFill>
            <a:blip r:embed="rId5"/>
            <a:stretch>
              <a:fillRect/>
            </a:stretch>
          </p:blipFill>
          <p:spPr>
            <a:xfrm>
              <a:off x="8836688" y="4001423"/>
              <a:ext cx="3355312" cy="2561421"/>
            </a:xfrm>
            <a:prstGeom prst="rect">
              <a:avLst/>
            </a:prstGeom>
          </p:spPr>
        </p:pic>
        <p:sp>
          <p:nvSpPr>
            <p:cNvPr id="41" name="Rectangle 40">
              <a:extLst>
                <a:ext uri="{FF2B5EF4-FFF2-40B4-BE49-F238E27FC236}">
                  <a16:creationId xmlns:a16="http://schemas.microsoft.com/office/drawing/2014/main" id="{885D678D-65BA-CCA9-84F4-AE0CDC9DD451}"/>
                </a:ext>
              </a:extLst>
            </p:cNvPr>
            <p:cNvSpPr/>
            <p:nvPr/>
          </p:nvSpPr>
          <p:spPr>
            <a:xfrm rot="10800000">
              <a:off x="10829472" y="5203810"/>
              <a:ext cx="233012" cy="81393"/>
            </a:xfrm>
            <a:prstGeom prst="rect">
              <a:avLst/>
            </a:prstGeom>
            <a:solidFill>
              <a:srgbClr val="FF0000"/>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41">
              <a:extLst>
                <a:ext uri="{FF2B5EF4-FFF2-40B4-BE49-F238E27FC236}">
                  <a16:creationId xmlns:a16="http://schemas.microsoft.com/office/drawing/2014/main" id="{B6BFEE01-936C-2558-3C8A-7BC164671542}"/>
                </a:ext>
              </a:extLst>
            </p:cNvPr>
            <p:cNvSpPr/>
            <p:nvPr/>
          </p:nvSpPr>
          <p:spPr>
            <a:xfrm rot="10800000">
              <a:off x="10031841" y="5205201"/>
              <a:ext cx="231494" cy="80126"/>
            </a:xfrm>
            <a:prstGeom prst="rect">
              <a:avLst/>
            </a:prstGeom>
            <a:solidFill>
              <a:srgbClr val="FF0000"/>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extBox 1">
            <a:extLst>
              <a:ext uri="{FF2B5EF4-FFF2-40B4-BE49-F238E27FC236}">
                <a16:creationId xmlns:a16="http://schemas.microsoft.com/office/drawing/2014/main" id="{7EC9769E-4943-F58B-6AF2-1EE598BAEB18}"/>
              </a:ext>
            </a:extLst>
          </p:cNvPr>
          <p:cNvSpPr txBox="1"/>
          <p:nvPr/>
        </p:nvSpPr>
        <p:spPr>
          <a:xfrm>
            <a:off x="8129439" y="2742166"/>
            <a:ext cx="798655" cy="365760"/>
          </a:xfrm>
          <a:prstGeom prst="rect">
            <a:avLst/>
          </a:prstGeom>
          <a:noFill/>
          <a:ln w="38100">
            <a:solidFill>
              <a:schemeClr val="bg2"/>
            </a:solidFill>
          </a:ln>
        </p:spPr>
        <p:txBody>
          <a:bodyPr wrap="square" rtlCol="0">
            <a:spAutoFit/>
          </a:bodyPr>
          <a:lstStyle/>
          <a:p>
            <a:pPr algn="ctr"/>
            <a:r>
              <a:rPr lang="en-US" sz="1050" b="1" dirty="0"/>
              <a:t>DISTRICT</a:t>
            </a:r>
          </a:p>
          <a:p>
            <a:pPr algn="ctr"/>
            <a:r>
              <a:rPr lang="en-US" sz="1050" b="1" dirty="0"/>
              <a:t>LOGO</a:t>
            </a:r>
          </a:p>
        </p:txBody>
      </p:sp>
    </p:spTree>
    <p:extLst>
      <p:ext uri="{BB962C8B-B14F-4D97-AF65-F5344CB8AC3E}">
        <p14:creationId xmlns:p14="http://schemas.microsoft.com/office/powerpoint/2010/main" val="7239982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F7B7D391-3D63-6A26-9CEC-54B383E89EC0}"/>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40BFF3CF-6F7A-1960-3403-D86EF82BB000}"/>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6.41.4 NMAC</a:t>
            </a:r>
            <a:br>
              <a:rPr lang="en-US" sz="3600" b="1" dirty="0"/>
            </a:br>
            <a:r>
              <a:rPr lang="en-US" sz="3600" b="1" dirty="0"/>
              <a:t>School Owned Activity Vehicle Drivers</a:t>
            </a:r>
            <a:endParaRPr sz="3600" b="1" dirty="0"/>
          </a:p>
        </p:txBody>
      </p:sp>
      <p:sp>
        <p:nvSpPr>
          <p:cNvPr id="137" name="Google Shape;137;g32dd2ce7cc4_1_8">
            <a:extLst>
              <a:ext uri="{FF2B5EF4-FFF2-40B4-BE49-F238E27FC236}">
                <a16:creationId xmlns:a16="http://schemas.microsoft.com/office/drawing/2014/main" id="{A146D3E3-69CE-5F38-784C-1AA787BF1F44}"/>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342900"/>
            <a:r>
              <a:rPr lang="en-US" dirty="0"/>
              <a:t>The driver operating a school owned vehicle shall meet all requirements pursuant to subsection O of 6.41.4.9 NMAC.</a:t>
            </a:r>
          </a:p>
          <a:p>
            <a:pPr marL="342900"/>
            <a:r>
              <a:rPr lang="en-US" dirty="0"/>
              <a:t>Same training requirements as an SUV to-and-from driver.</a:t>
            </a:r>
          </a:p>
          <a:p>
            <a:pPr marL="342900"/>
            <a:r>
              <a:rPr lang="en-US" dirty="0"/>
              <a:t>The vehicle shall meet the following criteria:</a:t>
            </a:r>
          </a:p>
          <a:p>
            <a:pPr marL="800100" lvl="1"/>
            <a:r>
              <a:rPr lang="en-US" dirty="0"/>
              <a:t>The LEA owned activity vehicle shall not be vans or minivans.</a:t>
            </a:r>
          </a:p>
          <a:p>
            <a:pPr marL="800100" lvl="1"/>
            <a:r>
              <a:rPr lang="en-US" dirty="0"/>
              <a:t>The LEA owned activity vehicle shall not seat less than 6 and no more than 9 people, including the driver.</a:t>
            </a:r>
          </a:p>
          <a:p>
            <a:pPr marL="342900"/>
            <a:r>
              <a:rPr lang="en-US" dirty="0"/>
              <a:t>The vehicle shall have a cargo net or other adequate tie-down for securing items in the vehicle. Trailers shall not be hitched to school owned activity vehicles while the vehicle is transporting students.</a:t>
            </a:r>
          </a:p>
          <a:p>
            <a:pPr marL="342900"/>
            <a:endParaRPr lang="en-US" dirty="0"/>
          </a:p>
        </p:txBody>
      </p:sp>
      <p:sp>
        <p:nvSpPr>
          <p:cNvPr id="138" name="Google Shape;138;g32dd2ce7cc4_1_8">
            <a:extLst>
              <a:ext uri="{FF2B5EF4-FFF2-40B4-BE49-F238E27FC236}">
                <a16:creationId xmlns:a16="http://schemas.microsoft.com/office/drawing/2014/main" id="{035B1A6C-66A2-92EF-9E5E-E7F6FCD0D888}"/>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24</a:t>
            </a:fld>
            <a:endParaRPr dirty="0"/>
          </a:p>
        </p:txBody>
      </p:sp>
    </p:spTree>
    <p:extLst>
      <p:ext uri="{BB962C8B-B14F-4D97-AF65-F5344CB8AC3E}">
        <p14:creationId xmlns:p14="http://schemas.microsoft.com/office/powerpoint/2010/main" val="1786812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2C35DD2D-ECA9-C60D-B3E8-5B68753C4D7F}"/>
            </a:ext>
          </a:extLst>
        </p:cNvPr>
        <p:cNvGrpSpPr/>
        <p:nvPr/>
      </p:nvGrpSpPr>
      <p:grpSpPr>
        <a:xfrm>
          <a:off x="0" y="0"/>
          <a:ext cx="0" cy="0"/>
          <a:chOff x="0" y="0"/>
          <a:chExt cx="0" cy="0"/>
        </a:xfrm>
      </p:grpSpPr>
      <p:pic>
        <p:nvPicPr>
          <p:cNvPr id="2" name="Picture 6" descr="First Aid / CPR">
            <a:extLst>
              <a:ext uri="{FF2B5EF4-FFF2-40B4-BE49-F238E27FC236}">
                <a16:creationId xmlns:a16="http://schemas.microsoft.com/office/drawing/2014/main" id="{58CB1F7F-1FBD-E43C-5C08-CCCF614E88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4172968"/>
            <a:ext cx="3188367" cy="2550694"/>
          </a:xfrm>
          <a:prstGeom prst="rect">
            <a:avLst/>
          </a:prstGeom>
          <a:noFill/>
          <a:extLst>
            <a:ext uri="{909E8E84-426E-40DD-AFC4-6F175D3DCCD1}">
              <a14:hiddenFill xmlns:a14="http://schemas.microsoft.com/office/drawing/2010/main">
                <a:solidFill>
                  <a:srgbClr val="FFFFFF"/>
                </a:solidFill>
              </a14:hiddenFill>
            </a:ext>
          </a:extLst>
        </p:spPr>
      </p:pic>
      <p:sp>
        <p:nvSpPr>
          <p:cNvPr id="136" name="Google Shape;136;g32dd2ce7cc4_1_8">
            <a:extLst>
              <a:ext uri="{FF2B5EF4-FFF2-40B4-BE49-F238E27FC236}">
                <a16:creationId xmlns:a16="http://schemas.microsoft.com/office/drawing/2014/main" id="{96270CD2-9B21-4AB0-72C5-DFC4639DDAA0}"/>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6.41.4 NMAC</a:t>
            </a:r>
            <a:br>
              <a:rPr lang="en-US" sz="3600" b="1" dirty="0"/>
            </a:br>
            <a:r>
              <a:rPr lang="en-US" sz="3600" b="1" dirty="0"/>
              <a:t>First Aid &amp; CPR Training</a:t>
            </a:r>
            <a:endParaRPr sz="3600" b="1" dirty="0"/>
          </a:p>
        </p:txBody>
      </p:sp>
      <p:sp>
        <p:nvSpPr>
          <p:cNvPr id="137" name="Google Shape;137;g32dd2ce7cc4_1_8">
            <a:extLst>
              <a:ext uri="{FF2B5EF4-FFF2-40B4-BE49-F238E27FC236}">
                <a16:creationId xmlns:a16="http://schemas.microsoft.com/office/drawing/2014/main" id="{1B5BC58F-4FB0-CF70-0341-280FDDB88ECF}"/>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0" indent="0">
              <a:buNone/>
            </a:pPr>
            <a:r>
              <a:rPr lang="en-US" dirty="0"/>
              <a:t>A current first aid and CPR certificate has been obtained from a course approved by the department. </a:t>
            </a:r>
            <a:r>
              <a:rPr lang="en-US" dirty="0">
                <a:solidFill>
                  <a:srgbClr val="FF0000"/>
                </a:solidFill>
              </a:rPr>
              <a:t>No online or hybrid courses.</a:t>
            </a:r>
          </a:p>
          <a:p>
            <a:pPr marL="342900"/>
            <a:r>
              <a:rPr lang="en-US" dirty="0"/>
              <a:t>6.41.4.13 NMAC – Continuing Requirements for Drivers, Substitute Drivers, School Bus Assistants, and Substitute School Bus Assistants</a:t>
            </a:r>
          </a:p>
          <a:p>
            <a:pPr marL="342900"/>
            <a:r>
              <a:rPr lang="en-US" dirty="0"/>
              <a:t>6.41.4.14 NMAC – Using Sport Utility Vehicles (SUVs) for To-and-From Transportation</a:t>
            </a:r>
          </a:p>
          <a:p>
            <a:pPr marL="342900"/>
            <a:endParaRPr lang="en-US" dirty="0"/>
          </a:p>
        </p:txBody>
      </p:sp>
      <p:sp>
        <p:nvSpPr>
          <p:cNvPr id="138" name="Google Shape;138;g32dd2ce7cc4_1_8">
            <a:extLst>
              <a:ext uri="{FF2B5EF4-FFF2-40B4-BE49-F238E27FC236}">
                <a16:creationId xmlns:a16="http://schemas.microsoft.com/office/drawing/2014/main" id="{7C7D20FE-19BF-5013-8D22-1E87C25025C1}"/>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25</a:t>
            </a:fld>
            <a:endParaRPr dirty="0"/>
          </a:p>
        </p:txBody>
      </p:sp>
      <p:pic>
        <p:nvPicPr>
          <p:cNvPr id="3" name="Picture 2" descr="Adult and Pediatric First Aid CPR AED Certification – American Red Cross -  Criticare Medical Institute">
            <a:extLst>
              <a:ext uri="{FF2B5EF4-FFF2-40B4-BE49-F238E27FC236}">
                <a16:creationId xmlns:a16="http://schemas.microsoft.com/office/drawing/2014/main" id="{F7931767-EE7A-3472-91AE-4AF5FB370C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79007" y="4265190"/>
            <a:ext cx="3591625" cy="21156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28183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DD0B8DEE-49B2-7296-7028-F51EC1D8E5AC}"/>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159CF66F-E2EB-56EA-62B9-AB790B5A10D3}"/>
              </a:ext>
            </a:extLst>
          </p:cNvPr>
          <p:cNvPicPr>
            <a:picLocks noChangeAspect="1"/>
          </p:cNvPicPr>
          <p:nvPr/>
        </p:nvPicPr>
        <p:blipFill>
          <a:blip r:embed="rId3"/>
          <a:stretch>
            <a:fillRect/>
          </a:stretch>
        </p:blipFill>
        <p:spPr>
          <a:xfrm>
            <a:off x="5275521" y="2723449"/>
            <a:ext cx="4495674" cy="4114800"/>
          </a:xfrm>
          <a:prstGeom prst="rect">
            <a:avLst/>
          </a:prstGeom>
        </p:spPr>
      </p:pic>
      <p:sp>
        <p:nvSpPr>
          <p:cNvPr id="136" name="Google Shape;136;g32dd2ce7cc4_1_8">
            <a:extLst>
              <a:ext uri="{FF2B5EF4-FFF2-40B4-BE49-F238E27FC236}">
                <a16:creationId xmlns:a16="http://schemas.microsoft.com/office/drawing/2014/main" id="{0DE3C306-04D2-3D68-F03F-D44311874FB4}"/>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6.41.4 NMAC</a:t>
            </a:r>
            <a:br>
              <a:rPr lang="en-US" sz="3600" b="1" dirty="0"/>
            </a:br>
            <a:r>
              <a:rPr lang="en-US" sz="3600" b="1" dirty="0"/>
              <a:t>Driver Files</a:t>
            </a:r>
            <a:endParaRPr sz="3600" b="1" dirty="0"/>
          </a:p>
        </p:txBody>
      </p:sp>
      <p:sp>
        <p:nvSpPr>
          <p:cNvPr id="137" name="Google Shape;137;g32dd2ce7cc4_1_8">
            <a:extLst>
              <a:ext uri="{FF2B5EF4-FFF2-40B4-BE49-F238E27FC236}">
                <a16:creationId xmlns:a16="http://schemas.microsoft.com/office/drawing/2014/main" id="{9571939D-87D3-1CB2-EC53-592AA9D752F3}"/>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0" indent="0">
              <a:buNone/>
            </a:pPr>
            <a:r>
              <a:rPr lang="en-US" dirty="0"/>
              <a:t>Per 6.41.4.9.S(1)(c) NMAC – a Motor Vehicle Division (MVD) driving record must be printed annually, verified for eligibility, and be placed in the driver's file.</a:t>
            </a:r>
          </a:p>
        </p:txBody>
      </p:sp>
      <p:sp>
        <p:nvSpPr>
          <p:cNvPr id="138" name="Google Shape;138;g32dd2ce7cc4_1_8">
            <a:extLst>
              <a:ext uri="{FF2B5EF4-FFF2-40B4-BE49-F238E27FC236}">
                <a16:creationId xmlns:a16="http://schemas.microsoft.com/office/drawing/2014/main" id="{77B97470-2105-5DCD-0580-7E01B1D5EB54}"/>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26</a:t>
            </a:fld>
            <a:endParaRPr dirty="0"/>
          </a:p>
        </p:txBody>
      </p:sp>
      <p:pic>
        <p:nvPicPr>
          <p:cNvPr id="4" name="Picture 3">
            <a:extLst>
              <a:ext uri="{FF2B5EF4-FFF2-40B4-BE49-F238E27FC236}">
                <a16:creationId xmlns:a16="http://schemas.microsoft.com/office/drawing/2014/main" id="{B2095E85-BE87-8F24-35C1-25E874744FFF}"/>
              </a:ext>
            </a:extLst>
          </p:cNvPr>
          <p:cNvPicPr>
            <a:picLocks noChangeAspect="1"/>
          </p:cNvPicPr>
          <p:nvPr/>
        </p:nvPicPr>
        <p:blipFill>
          <a:blip r:embed="rId4"/>
          <a:srcRect t="10789"/>
          <a:stretch/>
        </p:blipFill>
        <p:spPr>
          <a:xfrm>
            <a:off x="1295400" y="2771095"/>
            <a:ext cx="3707095" cy="4019508"/>
          </a:xfrm>
          <a:prstGeom prst="rect">
            <a:avLst/>
          </a:prstGeom>
        </p:spPr>
      </p:pic>
    </p:spTree>
    <p:extLst>
      <p:ext uri="{BB962C8B-B14F-4D97-AF65-F5344CB8AC3E}">
        <p14:creationId xmlns:p14="http://schemas.microsoft.com/office/powerpoint/2010/main" val="27934852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68A02C90-C3D9-A42B-18E2-6B132B8CD1C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BB52784-BE61-E73F-A09A-41C66FDBAE3C}"/>
              </a:ext>
            </a:extLst>
          </p:cNvPr>
          <p:cNvPicPr>
            <a:picLocks noChangeAspect="1"/>
          </p:cNvPicPr>
          <p:nvPr/>
        </p:nvPicPr>
        <p:blipFill>
          <a:blip r:embed="rId3"/>
          <a:stretch>
            <a:fillRect/>
          </a:stretch>
        </p:blipFill>
        <p:spPr>
          <a:xfrm>
            <a:off x="1058411" y="3626415"/>
            <a:ext cx="4168536" cy="3200400"/>
          </a:xfrm>
          <a:prstGeom prst="rect">
            <a:avLst/>
          </a:prstGeom>
        </p:spPr>
      </p:pic>
      <p:pic>
        <p:nvPicPr>
          <p:cNvPr id="4" name="Picture 3">
            <a:extLst>
              <a:ext uri="{FF2B5EF4-FFF2-40B4-BE49-F238E27FC236}">
                <a16:creationId xmlns:a16="http://schemas.microsoft.com/office/drawing/2014/main" id="{C8C273D4-6128-15C4-7811-451E09C2FC65}"/>
              </a:ext>
            </a:extLst>
          </p:cNvPr>
          <p:cNvPicPr>
            <a:picLocks noChangeAspect="1"/>
          </p:cNvPicPr>
          <p:nvPr/>
        </p:nvPicPr>
        <p:blipFill>
          <a:blip r:embed="rId4"/>
          <a:stretch>
            <a:fillRect/>
          </a:stretch>
        </p:blipFill>
        <p:spPr>
          <a:xfrm>
            <a:off x="6432523" y="3590203"/>
            <a:ext cx="4701066" cy="3200400"/>
          </a:xfrm>
          <a:prstGeom prst="rect">
            <a:avLst/>
          </a:prstGeom>
        </p:spPr>
      </p:pic>
      <p:sp>
        <p:nvSpPr>
          <p:cNvPr id="136" name="Google Shape;136;g32dd2ce7cc4_1_8">
            <a:extLst>
              <a:ext uri="{FF2B5EF4-FFF2-40B4-BE49-F238E27FC236}">
                <a16:creationId xmlns:a16="http://schemas.microsoft.com/office/drawing/2014/main" id="{E0357A6E-DF3E-41C2-B7DB-FFD2613EF2E2}"/>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6.41.4 NMAC</a:t>
            </a:r>
            <a:br>
              <a:rPr lang="en-US" sz="3600" b="1" dirty="0"/>
            </a:br>
            <a:r>
              <a:rPr lang="en-US" sz="3600" b="1" dirty="0"/>
              <a:t>Supervisor Training</a:t>
            </a:r>
            <a:endParaRPr sz="3600" b="1" dirty="0"/>
          </a:p>
        </p:txBody>
      </p:sp>
      <p:sp>
        <p:nvSpPr>
          <p:cNvPr id="137" name="Google Shape;137;g32dd2ce7cc4_1_8">
            <a:extLst>
              <a:ext uri="{FF2B5EF4-FFF2-40B4-BE49-F238E27FC236}">
                <a16:creationId xmlns:a16="http://schemas.microsoft.com/office/drawing/2014/main" id="{35146A75-A3AA-58C8-5353-856779C8859A}"/>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342900"/>
            <a:r>
              <a:rPr lang="en-US" dirty="0"/>
              <a:t>6.41.4.9.U(2) NMAC – a minimum of 2 hours of in-service training is required annually. Content is determined by the department.</a:t>
            </a:r>
          </a:p>
          <a:p>
            <a:pPr marL="342900"/>
            <a:r>
              <a:rPr lang="en-US" dirty="0"/>
              <a:t>Required supervisor training topic for FY26: Required Documentation for Files per 6.41.4.9.S NMAC.</a:t>
            </a:r>
          </a:p>
        </p:txBody>
      </p:sp>
      <p:sp>
        <p:nvSpPr>
          <p:cNvPr id="138" name="Google Shape;138;g32dd2ce7cc4_1_8">
            <a:extLst>
              <a:ext uri="{FF2B5EF4-FFF2-40B4-BE49-F238E27FC236}">
                <a16:creationId xmlns:a16="http://schemas.microsoft.com/office/drawing/2014/main" id="{B57B3DE5-FDC7-2E8F-109D-030554A4558F}"/>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27</a:t>
            </a:fld>
            <a:endParaRPr dirty="0"/>
          </a:p>
        </p:txBody>
      </p:sp>
    </p:spTree>
    <p:extLst>
      <p:ext uri="{BB962C8B-B14F-4D97-AF65-F5344CB8AC3E}">
        <p14:creationId xmlns:p14="http://schemas.microsoft.com/office/powerpoint/2010/main" val="11548106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63C81431-C23D-3833-5A08-B9A5E8F5B4E5}"/>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C61707E4-3815-98EC-9F32-5D26ECDC3F23}"/>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School Bus Inspections</a:t>
            </a:r>
            <a:endParaRPr sz="3600" b="1" dirty="0"/>
          </a:p>
        </p:txBody>
      </p:sp>
      <p:sp>
        <p:nvSpPr>
          <p:cNvPr id="137" name="Google Shape;137;g32dd2ce7cc4_1_8">
            <a:extLst>
              <a:ext uri="{FF2B5EF4-FFF2-40B4-BE49-F238E27FC236}">
                <a16:creationId xmlns:a16="http://schemas.microsoft.com/office/drawing/2014/main" id="{D46158F6-5F02-3A28-A921-A52E0C4DA57A}"/>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342900"/>
            <a:r>
              <a:rPr lang="en-US" dirty="0"/>
              <a:t>Inspections must be conducted bi-annually (once per semester) – district/charter is responsible for payment and signing off.</a:t>
            </a:r>
          </a:p>
          <a:p>
            <a:pPr marL="342900"/>
            <a:r>
              <a:rPr lang="en-US" dirty="0"/>
              <a:t>Statewide memos are sent out each inspection cycle with the expectations of School Transportation Bureau.</a:t>
            </a:r>
          </a:p>
          <a:p>
            <a:pPr marL="342900"/>
            <a:r>
              <a:rPr lang="en-US" dirty="0"/>
              <a:t>Current cycle ends May 16, 2025.</a:t>
            </a:r>
          </a:p>
          <a:p>
            <a:pPr marL="342900"/>
            <a:r>
              <a:rPr lang="en-US" dirty="0"/>
              <a:t>Inspection notifications must be sent to </a:t>
            </a:r>
            <a:r>
              <a:rPr lang="en-US" dirty="0">
                <a:hlinkClick r:id="rId3"/>
              </a:rPr>
              <a:t>bus.inspector@ped.nm.gov</a:t>
            </a:r>
            <a:r>
              <a:rPr lang="en-US" dirty="0"/>
              <a:t> at least 7 days prior to inspections.</a:t>
            </a:r>
          </a:p>
        </p:txBody>
      </p:sp>
      <p:sp>
        <p:nvSpPr>
          <p:cNvPr id="138" name="Google Shape;138;g32dd2ce7cc4_1_8">
            <a:extLst>
              <a:ext uri="{FF2B5EF4-FFF2-40B4-BE49-F238E27FC236}">
                <a16:creationId xmlns:a16="http://schemas.microsoft.com/office/drawing/2014/main" id="{03B692A0-48EC-69F0-1193-28F333B37E3A}"/>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28</a:t>
            </a:fld>
            <a:endParaRPr dirty="0"/>
          </a:p>
        </p:txBody>
      </p:sp>
      <p:pic>
        <p:nvPicPr>
          <p:cNvPr id="3" name="Picture 2" descr="Building Inspections | City of Tracy, CA">
            <a:extLst>
              <a:ext uri="{FF2B5EF4-FFF2-40B4-BE49-F238E27FC236}">
                <a16:creationId xmlns:a16="http://schemas.microsoft.com/office/drawing/2014/main" id="{1F39883A-A6AE-D968-7FB6-72BAD8EA63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67481" y="4791935"/>
            <a:ext cx="4876800"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3819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6F4DBAEB-06C0-07FB-EA24-75FE2302F37E}"/>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289A2354-CC3B-10C9-9923-4B535E233FA6}"/>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School Bus Inspections</a:t>
            </a:r>
            <a:endParaRPr sz="3600" b="1" dirty="0"/>
          </a:p>
        </p:txBody>
      </p:sp>
      <p:sp>
        <p:nvSpPr>
          <p:cNvPr id="137" name="Google Shape;137;g32dd2ce7cc4_1_8">
            <a:extLst>
              <a:ext uri="{FF2B5EF4-FFF2-40B4-BE49-F238E27FC236}">
                <a16:creationId xmlns:a16="http://schemas.microsoft.com/office/drawing/2014/main" id="{9383D0AF-CF0F-ACD0-9F07-0CDFEC8D9DEE}"/>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342900"/>
            <a:r>
              <a:rPr lang="en-US" dirty="0"/>
              <a:t>Minimum of 30 minutes of inspection times per school bus.</a:t>
            </a:r>
          </a:p>
          <a:p>
            <a:pPr marL="342900"/>
            <a:r>
              <a:rPr lang="en-US" dirty="0"/>
              <a:t>Random inspector audits will be conducted.</a:t>
            </a:r>
          </a:p>
          <a:p>
            <a:pPr marL="342900"/>
            <a:r>
              <a:rPr lang="en-US" dirty="0"/>
              <a:t>A district/charter representative must be on site during the inspections.</a:t>
            </a:r>
          </a:p>
          <a:p>
            <a:pPr marL="342900"/>
            <a:r>
              <a:rPr lang="en-US" dirty="0"/>
              <a:t>School Transportation Bureau recommends alternating inspectors.</a:t>
            </a:r>
          </a:p>
          <a:p>
            <a:pPr marL="342900"/>
            <a:r>
              <a:rPr lang="en-US" dirty="0"/>
              <a:t>Inspectors are required to document brake measurements.</a:t>
            </a:r>
          </a:p>
          <a:p>
            <a:pPr marL="342900"/>
            <a:r>
              <a:rPr lang="en-US" dirty="0"/>
              <a:t>Bus inspection agreements must be signed by inspector and district/charter.</a:t>
            </a:r>
          </a:p>
        </p:txBody>
      </p:sp>
      <p:sp>
        <p:nvSpPr>
          <p:cNvPr id="138" name="Google Shape;138;g32dd2ce7cc4_1_8">
            <a:extLst>
              <a:ext uri="{FF2B5EF4-FFF2-40B4-BE49-F238E27FC236}">
                <a16:creationId xmlns:a16="http://schemas.microsoft.com/office/drawing/2014/main" id="{D3CB4C73-0ED5-DB25-C652-C75BEEF0E306}"/>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29</a:t>
            </a:fld>
            <a:endParaRPr dirty="0"/>
          </a:p>
        </p:txBody>
      </p:sp>
    </p:spTree>
    <p:extLst>
      <p:ext uri="{BB962C8B-B14F-4D97-AF65-F5344CB8AC3E}">
        <p14:creationId xmlns:p14="http://schemas.microsoft.com/office/powerpoint/2010/main" val="34558103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2" name="Picture 2" descr="Money Clipart-pile and bags full of money clipart">
            <a:extLst>
              <a:ext uri="{FF2B5EF4-FFF2-40B4-BE49-F238E27FC236}">
                <a16:creationId xmlns:a16="http://schemas.microsoft.com/office/drawing/2014/main" id="{D56EB3FB-A56C-6AF4-91E6-189F1F6254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5110" y="3974909"/>
            <a:ext cx="3845605" cy="2743200"/>
          </a:xfrm>
          <a:prstGeom prst="rect">
            <a:avLst/>
          </a:prstGeom>
          <a:noFill/>
          <a:extLst>
            <a:ext uri="{909E8E84-426E-40DD-AFC4-6F175D3DCCD1}">
              <a14:hiddenFill xmlns:a14="http://schemas.microsoft.com/office/drawing/2010/main">
                <a:solidFill>
                  <a:srgbClr val="FFFFFF"/>
                </a:solidFill>
              </a14:hiddenFill>
            </a:ext>
          </a:extLst>
        </p:spPr>
      </p:pic>
      <p:sp>
        <p:nvSpPr>
          <p:cNvPr id="120" name="Google Shape;120;g16001117d3c_0_30"/>
          <p:cNvSpPr txBox="1">
            <a:spLocks noGrp="1"/>
          </p:cNvSpPr>
          <p:nvPr>
            <p:ph type="title"/>
          </p:nvPr>
        </p:nvSpPr>
        <p:spPr>
          <a:xfrm>
            <a:off x="415600" y="390467"/>
            <a:ext cx="11360700" cy="10680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2025 Legislative Session</a:t>
            </a:r>
            <a:br>
              <a:rPr lang="en-US" sz="3600" b="1" dirty="0"/>
            </a:br>
            <a:r>
              <a:rPr lang="en-US" sz="3600" b="1" dirty="0"/>
              <a:t>HB2</a:t>
            </a:r>
            <a:endParaRPr sz="3600" b="1" dirty="0"/>
          </a:p>
        </p:txBody>
      </p:sp>
      <p:sp>
        <p:nvSpPr>
          <p:cNvPr id="121" name="Google Shape;121;g16001117d3c_0_30"/>
          <p:cNvSpPr txBox="1">
            <a:spLocks noGrp="1"/>
          </p:cNvSpPr>
          <p:nvPr>
            <p:ph type="body" idx="1"/>
          </p:nvPr>
        </p:nvSpPr>
        <p:spPr>
          <a:xfrm>
            <a:off x="415600" y="1638233"/>
            <a:ext cx="11360700" cy="4453500"/>
          </a:xfrm>
          <a:prstGeom prst="rect">
            <a:avLst/>
          </a:prstGeom>
          <a:noFill/>
          <a:ln>
            <a:noFill/>
          </a:ln>
        </p:spPr>
        <p:txBody>
          <a:bodyPr spcFirstLastPara="1" wrap="square" lIns="91425" tIns="45700" rIns="91425" bIns="45700" anchor="t" anchorCtr="0">
            <a:noAutofit/>
          </a:bodyPr>
          <a:lstStyle/>
          <a:p>
            <a:pPr marL="342900" indent="-342900">
              <a:buSzPts val="1800"/>
            </a:pPr>
            <a:r>
              <a:rPr lang="en-US" dirty="0"/>
              <a:t>$141,008,700 for transportation allocation and contractor rental fees.</a:t>
            </a:r>
          </a:p>
          <a:p>
            <a:pPr marL="342900" indent="-342900">
              <a:buSzPts val="1800"/>
            </a:pPr>
            <a:r>
              <a:rPr lang="en-US" dirty="0"/>
              <a:t>$2,340,800 is included to provide an average 4% salary increase to public school transportation personnel. </a:t>
            </a:r>
            <a:r>
              <a:rPr lang="en-US" dirty="0">
                <a:solidFill>
                  <a:srgbClr val="FF0000"/>
                </a:solidFill>
              </a:rPr>
              <a:t>Does not pertain to contracted employees.</a:t>
            </a:r>
          </a:p>
          <a:p>
            <a:pPr marL="342900" indent="-342900">
              <a:buSzPts val="1800"/>
            </a:pPr>
            <a:r>
              <a:rPr lang="en-US" dirty="0"/>
              <a:t>$60,000 for electric vehicle charging infrastructure, including the cost of upgrading to electric school buses – administered through the Public School Facilities Authority (PSFA).</a:t>
            </a:r>
            <a:endParaRPr dirty="0"/>
          </a:p>
        </p:txBody>
      </p:sp>
      <p:sp>
        <p:nvSpPr>
          <p:cNvPr id="122" name="Google Shape;122;g16001117d3c_0_30"/>
          <p:cNvSpPr txBox="1">
            <a:spLocks noGrp="1"/>
          </p:cNvSpPr>
          <p:nvPr>
            <p:ph type="sldNum" idx="12"/>
          </p:nvPr>
        </p:nvSpPr>
        <p:spPr>
          <a:xfrm>
            <a:off x="10144060" y="6225797"/>
            <a:ext cx="731700" cy="5247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EB16D667-842C-AC4E-A3B4-678F3E027523}"/>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5BE23E25-DB71-34C6-6082-B78CEEDECC23}"/>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School Bus Inspections</a:t>
            </a:r>
            <a:endParaRPr sz="3600" b="1" dirty="0"/>
          </a:p>
        </p:txBody>
      </p:sp>
      <p:sp>
        <p:nvSpPr>
          <p:cNvPr id="137" name="Google Shape;137;g32dd2ce7cc4_1_8">
            <a:extLst>
              <a:ext uri="{FF2B5EF4-FFF2-40B4-BE49-F238E27FC236}">
                <a16:creationId xmlns:a16="http://schemas.microsoft.com/office/drawing/2014/main" id="{413D2132-EC08-0DD6-D2CB-C7C661DD76A0}"/>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342900"/>
            <a:r>
              <a:rPr lang="en-US" dirty="0"/>
              <a:t>Inspections are </a:t>
            </a:r>
            <a:r>
              <a:rPr lang="en-US" dirty="0">
                <a:solidFill>
                  <a:srgbClr val="FF0000"/>
                </a:solidFill>
              </a:rPr>
              <a:t>not</a:t>
            </a:r>
            <a:r>
              <a:rPr lang="en-US" dirty="0"/>
              <a:t> the time to conduct maintenance.</a:t>
            </a:r>
          </a:p>
          <a:p>
            <a:pPr marL="342900"/>
            <a:r>
              <a:rPr lang="en-US" dirty="0"/>
              <a:t>Failure to comply may result in reinspection at the cost of the district/charter and/or the inspector.</a:t>
            </a:r>
          </a:p>
        </p:txBody>
      </p:sp>
      <p:sp>
        <p:nvSpPr>
          <p:cNvPr id="138" name="Google Shape;138;g32dd2ce7cc4_1_8">
            <a:extLst>
              <a:ext uri="{FF2B5EF4-FFF2-40B4-BE49-F238E27FC236}">
                <a16:creationId xmlns:a16="http://schemas.microsoft.com/office/drawing/2014/main" id="{63785D74-E59B-B771-66B7-8710599DDC35}"/>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30</a:t>
            </a:fld>
            <a:endParaRPr dirty="0"/>
          </a:p>
        </p:txBody>
      </p:sp>
      <p:pic>
        <p:nvPicPr>
          <p:cNvPr id="2" name="Picture 2" descr="Inspections 101">
            <a:extLst>
              <a:ext uri="{FF2B5EF4-FFF2-40B4-BE49-F238E27FC236}">
                <a16:creationId xmlns:a16="http://schemas.microsoft.com/office/drawing/2014/main" id="{62B4F749-E080-E15E-831C-2ED02B48A0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031" y="3311699"/>
            <a:ext cx="4287938"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39359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91E1FB0C-88F5-10CE-CB72-94ECE8C4C90B}"/>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B1854B3C-8A7F-EA34-F6FF-E0B89DEE1232}"/>
              </a:ext>
            </a:extLst>
          </p:cNvPr>
          <p:cNvPicPr>
            <a:picLocks noChangeAspect="1"/>
          </p:cNvPicPr>
          <p:nvPr/>
        </p:nvPicPr>
        <p:blipFill>
          <a:blip r:embed="rId3"/>
          <a:stretch>
            <a:fillRect/>
          </a:stretch>
        </p:blipFill>
        <p:spPr>
          <a:xfrm>
            <a:off x="6771733" y="3429000"/>
            <a:ext cx="4124867" cy="2743200"/>
          </a:xfrm>
          <a:prstGeom prst="rect">
            <a:avLst/>
          </a:prstGeom>
        </p:spPr>
      </p:pic>
      <p:sp>
        <p:nvSpPr>
          <p:cNvPr id="137" name="Google Shape;137;g32dd2ce7cc4_1_8">
            <a:extLst>
              <a:ext uri="{FF2B5EF4-FFF2-40B4-BE49-F238E27FC236}">
                <a16:creationId xmlns:a16="http://schemas.microsoft.com/office/drawing/2014/main" id="{A4BB7A5B-0CC2-EC45-2E00-48010BB72EEE}"/>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342900"/>
            <a:r>
              <a:rPr lang="en-US" dirty="0"/>
              <a:t>The School Transportation Bureau is currently recruiting school bus inspectors. Qualified individuals are:</a:t>
            </a:r>
          </a:p>
          <a:p>
            <a:pPr marL="800100" lvl="1"/>
            <a:r>
              <a:rPr lang="en-US" dirty="0"/>
              <a:t>Retired state police officers with Department of Transportation (DOT) inspection certifications – North American Standards Part A &amp; B.</a:t>
            </a:r>
          </a:p>
          <a:p>
            <a:pPr marL="800100" lvl="1"/>
            <a:r>
              <a:rPr lang="en-US" dirty="0"/>
              <a:t>Fully certified diesel mechanics.</a:t>
            </a:r>
          </a:p>
          <a:p>
            <a:pPr marL="342900"/>
            <a:r>
              <a:rPr lang="en-US" dirty="0"/>
              <a:t>Contact Luis Fierro for requirement details.</a:t>
            </a:r>
          </a:p>
        </p:txBody>
      </p:sp>
      <p:sp>
        <p:nvSpPr>
          <p:cNvPr id="136" name="Google Shape;136;g32dd2ce7cc4_1_8">
            <a:extLst>
              <a:ext uri="{FF2B5EF4-FFF2-40B4-BE49-F238E27FC236}">
                <a16:creationId xmlns:a16="http://schemas.microsoft.com/office/drawing/2014/main" id="{3DB6F996-7963-6CFE-CE43-69C698187459}"/>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School Bus Inspections</a:t>
            </a:r>
            <a:br>
              <a:rPr lang="en-US" sz="3600" b="1" dirty="0"/>
            </a:br>
            <a:r>
              <a:rPr lang="en-US" sz="3600" b="1" dirty="0"/>
              <a:t>Recruiting School Bus Inspectors</a:t>
            </a:r>
            <a:endParaRPr sz="3600" b="1" dirty="0"/>
          </a:p>
        </p:txBody>
      </p:sp>
      <p:sp>
        <p:nvSpPr>
          <p:cNvPr id="138" name="Google Shape;138;g32dd2ce7cc4_1_8">
            <a:extLst>
              <a:ext uri="{FF2B5EF4-FFF2-40B4-BE49-F238E27FC236}">
                <a16:creationId xmlns:a16="http://schemas.microsoft.com/office/drawing/2014/main" id="{A88EE7E9-929B-F7ED-0EF5-F63464569DD3}"/>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31</a:t>
            </a:fld>
            <a:endParaRPr dirty="0"/>
          </a:p>
        </p:txBody>
      </p:sp>
    </p:spTree>
    <p:extLst>
      <p:ext uri="{BB962C8B-B14F-4D97-AF65-F5344CB8AC3E}">
        <p14:creationId xmlns:p14="http://schemas.microsoft.com/office/powerpoint/2010/main" val="29705170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9242BDA4-0FC4-068D-38B5-72D236EDFD4F}"/>
            </a:ext>
          </a:extLst>
        </p:cNvPr>
        <p:cNvGrpSpPr/>
        <p:nvPr/>
      </p:nvGrpSpPr>
      <p:grpSpPr>
        <a:xfrm>
          <a:off x="0" y="0"/>
          <a:ext cx="0" cy="0"/>
          <a:chOff x="0" y="0"/>
          <a:chExt cx="0" cy="0"/>
        </a:xfrm>
      </p:grpSpPr>
      <p:pic>
        <p:nvPicPr>
          <p:cNvPr id="2" name="Picture 2" descr="FMCSA On X: FMCSA Has Released The Query Plan Details For, 40% OFF">
            <a:extLst>
              <a:ext uri="{FF2B5EF4-FFF2-40B4-BE49-F238E27FC236}">
                <a16:creationId xmlns:a16="http://schemas.microsoft.com/office/drawing/2014/main" id="{A3E044A5-13F0-921F-DD9D-154BD896D1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1053" y="4586648"/>
            <a:ext cx="3918141" cy="2203955"/>
          </a:xfrm>
          <a:prstGeom prst="rect">
            <a:avLst/>
          </a:prstGeom>
          <a:noFill/>
          <a:extLst>
            <a:ext uri="{909E8E84-426E-40DD-AFC4-6F175D3DCCD1}">
              <a14:hiddenFill xmlns:a14="http://schemas.microsoft.com/office/drawing/2010/main">
                <a:solidFill>
                  <a:srgbClr val="FFFFFF"/>
                </a:solidFill>
              </a14:hiddenFill>
            </a:ext>
          </a:extLst>
        </p:spPr>
      </p:pic>
      <p:sp>
        <p:nvSpPr>
          <p:cNvPr id="136" name="Google Shape;136;g32dd2ce7cc4_1_8">
            <a:extLst>
              <a:ext uri="{FF2B5EF4-FFF2-40B4-BE49-F238E27FC236}">
                <a16:creationId xmlns:a16="http://schemas.microsoft.com/office/drawing/2014/main" id="{678ABF2C-57E0-2E06-DF2F-E1699BD5E14B}"/>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FMCSA Clearinghouse</a:t>
            </a:r>
            <a:endParaRPr sz="3600" b="1" dirty="0"/>
          </a:p>
        </p:txBody>
      </p:sp>
      <p:sp>
        <p:nvSpPr>
          <p:cNvPr id="137" name="Google Shape;137;g32dd2ce7cc4_1_8">
            <a:extLst>
              <a:ext uri="{FF2B5EF4-FFF2-40B4-BE49-F238E27FC236}">
                <a16:creationId xmlns:a16="http://schemas.microsoft.com/office/drawing/2014/main" id="{2F17786E-6D11-9244-0321-80F83DB69C96}"/>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342900"/>
            <a:r>
              <a:rPr lang="en-US" dirty="0"/>
              <a:t>The US Department of Transportation’s Federal Motor Carrier Safety Administration (FMCSA) opened registration for the FMCSA Clearinghouse on January 6, 2020.</a:t>
            </a:r>
          </a:p>
          <a:p>
            <a:pPr marL="342900"/>
            <a:r>
              <a:rPr lang="en-US" dirty="0"/>
              <a:t>A database will contain information about CDL drivers’ drug and alcohol violations.</a:t>
            </a:r>
          </a:p>
          <a:p>
            <a:pPr marL="342900"/>
            <a:r>
              <a:rPr lang="en-US" dirty="0"/>
              <a:t>Queries must be conducted prior to being hired and again annually.</a:t>
            </a:r>
          </a:p>
          <a:p>
            <a:pPr marL="342900"/>
            <a:r>
              <a:rPr lang="en-US" dirty="0"/>
              <a:t>The minimum annual percentage rate for random drug testing is 50% and random alcohol testing will remain at 10%.</a:t>
            </a:r>
          </a:p>
          <a:p>
            <a:pPr marL="342900"/>
            <a:endParaRPr lang="en-US" dirty="0"/>
          </a:p>
        </p:txBody>
      </p:sp>
      <p:sp>
        <p:nvSpPr>
          <p:cNvPr id="138" name="Google Shape;138;g32dd2ce7cc4_1_8">
            <a:extLst>
              <a:ext uri="{FF2B5EF4-FFF2-40B4-BE49-F238E27FC236}">
                <a16:creationId xmlns:a16="http://schemas.microsoft.com/office/drawing/2014/main" id="{F67E49AC-45F0-7F63-2AD8-C4A9446C55E3}"/>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32</a:t>
            </a:fld>
            <a:endParaRPr dirty="0"/>
          </a:p>
        </p:txBody>
      </p:sp>
    </p:spTree>
    <p:extLst>
      <p:ext uri="{BB962C8B-B14F-4D97-AF65-F5344CB8AC3E}">
        <p14:creationId xmlns:p14="http://schemas.microsoft.com/office/powerpoint/2010/main" val="19394481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DED36F4D-97F7-41A2-F1A8-6D0D1D7BA389}"/>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74B34F1-2523-158F-A9B1-A57E065FBBA4}"/>
              </a:ext>
            </a:extLst>
          </p:cNvPr>
          <p:cNvPicPr>
            <a:picLocks noChangeAspect="1"/>
          </p:cNvPicPr>
          <p:nvPr/>
        </p:nvPicPr>
        <p:blipFill>
          <a:blip r:embed="rId3"/>
          <a:stretch>
            <a:fillRect/>
          </a:stretch>
        </p:blipFill>
        <p:spPr>
          <a:xfrm>
            <a:off x="1198921" y="4413136"/>
            <a:ext cx="9691255" cy="2098963"/>
          </a:xfrm>
          <a:prstGeom prst="rect">
            <a:avLst/>
          </a:prstGeom>
        </p:spPr>
      </p:pic>
      <p:sp>
        <p:nvSpPr>
          <p:cNvPr id="136" name="Google Shape;136;g32dd2ce7cc4_1_8">
            <a:extLst>
              <a:ext uri="{FF2B5EF4-FFF2-40B4-BE49-F238E27FC236}">
                <a16:creationId xmlns:a16="http://schemas.microsoft.com/office/drawing/2014/main" id="{61D24A3E-B515-604C-3F16-59953F023A12}"/>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FMCSA Clearinghouse</a:t>
            </a:r>
            <a:br>
              <a:rPr lang="en-US" sz="3600" b="1" dirty="0"/>
            </a:br>
            <a:r>
              <a:rPr lang="en-US" sz="3600" b="1" dirty="0"/>
              <a:t>November 18, 2024 Update</a:t>
            </a:r>
            <a:endParaRPr sz="3600" b="1" dirty="0"/>
          </a:p>
        </p:txBody>
      </p:sp>
      <p:sp>
        <p:nvSpPr>
          <p:cNvPr id="137" name="Google Shape;137;g32dd2ce7cc4_1_8">
            <a:extLst>
              <a:ext uri="{FF2B5EF4-FFF2-40B4-BE49-F238E27FC236}">
                <a16:creationId xmlns:a16="http://schemas.microsoft.com/office/drawing/2014/main" id="{72216B4C-AA16-6506-5FE3-55B14CB041B1}"/>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342900"/>
            <a:r>
              <a:rPr lang="en-US" dirty="0"/>
              <a:t>Employers must have drivers submit to drug tests before hiring, after accidents, and randomly throughout the year. Employers must report positive test results or refusals to the FMCSA Clearinghouse.</a:t>
            </a:r>
          </a:p>
          <a:p>
            <a:pPr marL="342900"/>
            <a:r>
              <a:rPr lang="en-US" dirty="0"/>
              <a:t>The New Mexico Motor Vehicle Division (MVD) is now checking the FMSCA Clearinghouse for potential drug and alcohol violations before taking actions on commercial driver’s licenses (CDLs) and commercial learners permits (CLPs).</a:t>
            </a:r>
          </a:p>
        </p:txBody>
      </p:sp>
      <p:sp>
        <p:nvSpPr>
          <p:cNvPr id="138" name="Google Shape;138;g32dd2ce7cc4_1_8">
            <a:extLst>
              <a:ext uri="{FF2B5EF4-FFF2-40B4-BE49-F238E27FC236}">
                <a16:creationId xmlns:a16="http://schemas.microsoft.com/office/drawing/2014/main" id="{264504AC-7284-266D-1EC3-3E11B12B06FB}"/>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33</a:t>
            </a:fld>
            <a:endParaRPr dirty="0"/>
          </a:p>
        </p:txBody>
      </p:sp>
    </p:spTree>
    <p:extLst>
      <p:ext uri="{BB962C8B-B14F-4D97-AF65-F5344CB8AC3E}">
        <p14:creationId xmlns:p14="http://schemas.microsoft.com/office/powerpoint/2010/main" val="36174887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0429364B-4386-E62C-075C-ED7293A069EB}"/>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538C91AB-E162-E445-E2F7-665F0168990C}"/>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FMCSA Clearinghouse</a:t>
            </a:r>
            <a:br>
              <a:rPr lang="en-US" sz="3600" b="1" dirty="0"/>
            </a:br>
            <a:r>
              <a:rPr lang="en-US" sz="3600" b="1" dirty="0"/>
              <a:t>Who Has to Register?</a:t>
            </a:r>
            <a:endParaRPr sz="3600" b="1" dirty="0"/>
          </a:p>
        </p:txBody>
      </p:sp>
      <p:sp>
        <p:nvSpPr>
          <p:cNvPr id="137" name="Google Shape;137;g32dd2ce7cc4_1_8">
            <a:extLst>
              <a:ext uri="{FF2B5EF4-FFF2-40B4-BE49-F238E27FC236}">
                <a16:creationId xmlns:a16="http://schemas.microsoft.com/office/drawing/2014/main" id="{C7363273-7115-444C-C070-F633E05737FC}"/>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342900"/>
            <a:r>
              <a:rPr lang="en-US" dirty="0"/>
              <a:t>Registration is congressionally mandated for the following individuals:</a:t>
            </a:r>
          </a:p>
          <a:p>
            <a:pPr marL="800100" lvl="1"/>
            <a:r>
              <a:rPr lang="en-US" dirty="0"/>
              <a:t>All drivers who hold a CDL or CLP</a:t>
            </a:r>
          </a:p>
          <a:p>
            <a:pPr marL="800100" lvl="1"/>
            <a:r>
              <a:rPr lang="en-US" dirty="0"/>
              <a:t>Employers of CDL drivers</a:t>
            </a:r>
          </a:p>
          <a:p>
            <a:pPr marL="800100" lvl="1"/>
            <a:r>
              <a:rPr lang="en-US" dirty="0"/>
              <a:t>Consortia/Third-Party Administrators</a:t>
            </a:r>
          </a:p>
          <a:p>
            <a:pPr marL="800100" lvl="1"/>
            <a:r>
              <a:rPr lang="en-US" dirty="0"/>
              <a:t>Substance Abuse Professionals</a:t>
            </a:r>
          </a:p>
          <a:p>
            <a:pPr marL="0" indent="0">
              <a:buNone/>
            </a:pPr>
            <a:endParaRPr lang="en-US" dirty="0"/>
          </a:p>
          <a:p>
            <a:pPr marL="0" indent="0">
              <a:buNone/>
            </a:pPr>
            <a:r>
              <a:rPr lang="en-US" dirty="0">
                <a:hlinkClick r:id="rId3"/>
              </a:rPr>
              <a:t>https://clearinghouse.fmcsa.dot.gov</a:t>
            </a:r>
            <a:endParaRPr lang="en-US" dirty="0"/>
          </a:p>
        </p:txBody>
      </p:sp>
      <p:sp>
        <p:nvSpPr>
          <p:cNvPr id="138" name="Google Shape;138;g32dd2ce7cc4_1_8">
            <a:extLst>
              <a:ext uri="{FF2B5EF4-FFF2-40B4-BE49-F238E27FC236}">
                <a16:creationId xmlns:a16="http://schemas.microsoft.com/office/drawing/2014/main" id="{F5AC3627-0C05-66B8-6C15-5E13B1B92270}"/>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34</a:t>
            </a:fld>
            <a:endParaRPr dirty="0"/>
          </a:p>
        </p:txBody>
      </p:sp>
      <p:pic>
        <p:nvPicPr>
          <p:cNvPr id="2" name="Picture 4" descr="Federal Motor Carrier Safety Administration: Drug &amp; Alcohol Clearinghouse">
            <a:extLst>
              <a:ext uri="{FF2B5EF4-FFF2-40B4-BE49-F238E27FC236}">
                <a16:creationId xmlns:a16="http://schemas.microsoft.com/office/drawing/2014/main" id="{1BC0217F-9BA9-2937-637E-8F6239F35C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51441" y="3429000"/>
            <a:ext cx="6579630"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38183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24E814A7-7B00-986C-43CF-73F27CAF9872}"/>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01525B78-8FB4-A185-ACD6-A1451482B00C}"/>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Training Classes</a:t>
            </a:r>
            <a:endParaRPr sz="3600" b="1" dirty="0"/>
          </a:p>
        </p:txBody>
      </p:sp>
      <p:sp>
        <p:nvSpPr>
          <p:cNvPr id="137" name="Google Shape;137;g32dd2ce7cc4_1_8">
            <a:extLst>
              <a:ext uri="{FF2B5EF4-FFF2-40B4-BE49-F238E27FC236}">
                <a16:creationId xmlns:a16="http://schemas.microsoft.com/office/drawing/2014/main" id="{B3E8BB7B-7364-1F27-97E5-D172421BD56C}"/>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342900"/>
            <a:r>
              <a:rPr lang="en-US" dirty="0"/>
              <a:t>School Bus Driver Instructor (SBDI)</a:t>
            </a:r>
          </a:p>
          <a:p>
            <a:pPr marL="342900"/>
            <a:r>
              <a:rPr lang="en-US" dirty="0"/>
              <a:t>Commercial Drivers License Examiner (SBE)</a:t>
            </a:r>
          </a:p>
          <a:p>
            <a:pPr marL="342900"/>
            <a:r>
              <a:rPr lang="en-US" dirty="0"/>
              <a:t>Activity Vehicle Instructor (AVI)</a:t>
            </a:r>
          </a:p>
          <a:p>
            <a:pPr marL="342900"/>
            <a:r>
              <a:rPr lang="en-US" dirty="0"/>
              <a:t>School Bus Inspector (SBI)</a:t>
            </a:r>
          </a:p>
          <a:p>
            <a:pPr marL="0" indent="0">
              <a:buNone/>
            </a:pPr>
            <a:endParaRPr lang="en-US" dirty="0"/>
          </a:p>
          <a:p>
            <a:pPr marL="0" indent="0">
              <a:buNone/>
            </a:pPr>
            <a:r>
              <a:rPr lang="en-US" dirty="0"/>
              <a:t>If you are interested in a class, contact Luis Fierro to sign up.</a:t>
            </a:r>
          </a:p>
        </p:txBody>
      </p:sp>
      <p:sp>
        <p:nvSpPr>
          <p:cNvPr id="138" name="Google Shape;138;g32dd2ce7cc4_1_8">
            <a:extLst>
              <a:ext uri="{FF2B5EF4-FFF2-40B4-BE49-F238E27FC236}">
                <a16:creationId xmlns:a16="http://schemas.microsoft.com/office/drawing/2014/main" id="{BE48BDDC-2ECD-49D3-FFD3-FAEA150976E1}"/>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35</a:t>
            </a:fld>
            <a:endParaRPr dirty="0"/>
          </a:p>
        </p:txBody>
      </p:sp>
      <p:pic>
        <p:nvPicPr>
          <p:cNvPr id="3" name="Picture 2" descr="Microsoft Dynamics GP Online And In-Class Training Course at best price in  Bengaluru | ID: 20862942255">
            <a:extLst>
              <a:ext uri="{FF2B5EF4-FFF2-40B4-BE49-F238E27FC236}">
                <a16:creationId xmlns:a16="http://schemas.microsoft.com/office/drawing/2014/main" id="{1B1C52B7-9B1F-0BC9-9110-587175578C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0789" y="2188388"/>
            <a:ext cx="3208422" cy="1852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97973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46BFBEDD-6314-3CC4-BEFC-1526E5C4540C}"/>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94AFCCD2-17D9-DB21-A2AE-0B4C5A2EE1F4}"/>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Important Dates</a:t>
            </a:r>
            <a:endParaRPr sz="3600" b="1" dirty="0"/>
          </a:p>
        </p:txBody>
      </p:sp>
      <p:sp>
        <p:nvSpPr>
          <p:cNvPr id="138" name="Google Shape;138;g32dd2ce7cc4_1_8">
            <a:extLst>
              <a:ext uri="{FF2B5EF4-FFF2-40B4-BE49-F238E27FC236}">
                <a16:creationId xmlns:a16="http://schemas.microsoft.com/office/drawing/2014/main" id="{13C9E7FA-E3FE-890B-C9B1-B1AB795DA876}"/>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36</a:t>
            </a:fld>
            <a:endParaRPr dirty="0"/>
          </a:p>
        </p:txBody>
      </p:sp>
      <p:graphicFrame>
        <p:nvGraphicFramePr>
          <p:cNvPr id="3" name="Diagram 2">
            <a:extLst>
              <a:ext uri="{FF2B5EF4-FFF2-40B4-BE49-F238E27FC236}">
                <a16:creationId xmlns:a16="http://schemas.microsoft.com/office/drawing/2014/main" id="{081AB103-A54A-973B-2C4A-0D234C9BD399}"/>
              </a:ext>
            </a:extLst>
          </p:cNvPr>
          <p:cNvGraphicFramePr/>
          <p:nvPr>
            <p:extLst>
              <p:ext uri="{D42A27DB-BD31-4B8C-83A1-F6EECF244321}">
                <p14:modId xmlns:p14="http://schemas.microsoft.com/office/powerpoint/2010/main" val="190522431"/>
              </p:ext>
            </p:extLst>
          </p:nvPr>
        </p:nvGraphicFramePr>
        <p:xfrm>
          <a:off x="1762481" y="1345799"/>
          <a:ext cx="8686800" cy="502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4" name="Group 3">
            <a:extLst>
              <a:ext uri="{FF2B5EF4-FFF2-40B4-BE49-F238E27FC236}">
                <a16:creationId xmlns:a16="http://schemas.microsoft.com/office/drawing/2014/main" id="{E8A8369E-6AAD-992E-1741-5D9F1B83E939}"/>
              </a:ext>
            </a:extLst>
          </p:cNvPr>
          <p:cNvGrpSpPr/>
          <p:nvPr/>
        </p:nvGrpSpPr>
        <p:grpSpPr>
          <a:xfrm>
            <a:off x="3177787" y="5679257"/>
            <a:ext cx="5836426" cy="515082"/>
            <a:chOff x="1196586" y="2011358"/>
            <a:chExt cx="5836426" cy="515082"/>
          </a:xfrm>
        </p:grpSpPr>
        <p:sp>
          <p:nvSpPr>
            <p:cNvPr id="5" name="Straight Connector 3">
              <a:extLst>
                <a:ext uri="{FF2B5EF4-FFF2-40B4-BE49-F238E27FC236}">
                  <a16:creationId xmlns:a16="http://schemas.microsoft.com/office/drawing/2014/main" id="{7AE0094D-8924-C843-CC54-1D5A4CB4977B}"/>
                </a:ext>
              </a:extLst>
            </p:cNvPr>
            <p:cNvSpPr/>
            <p:nvPr/>
          </p:nvSpPr>
          <p:spPr>
            <a:xfrm>
              <a:off x="1196586" y="2011358"/>
              <a:ext cx="5836426" cy="515082"/>
            </a:xfrm>
            <a:custGeom>
              <a:avLst/>
              <a:gdLst/>
              <a:ahLst/>
              <a:cxnLst/>
              <a:rect l="0" t="0" r="0" b="0"/>
              <a:pathLst>
                <a:path>
                  <a:moveTo>
                    <a:pt x="5836426" y="0"/>
                  </a:moveTo>
                  <a:lnTo>
                    <a:pt x="5836426" y="274641"/>
                  </a:lnTo>
                  <a:lnTo>
                    <a:pt x="0" y="274641"/>
                  </a:lnTo>
                  <a:lnTo>
                    <a:pt x="0" y="515082"/>
                  </a:lnTo>
                </a:path>
              </a:pathLst>
            </a:custGeom>
            <a:noFill/>
            <a:ln>
              <a:solidFill>
                <a:srgbClr val="FF914D"/>
              </a:solidFill>
              <a:tailEnd type="arrow"/>
            </a:ln>
          </p:spPr>
          <p:style>
            <a:lnRef idx="1">
              <a:scrgbClr r="0" g="0" b="0"/>
            </a:lnRef>
            <a:fillRef idx="0">
              <a:scrgbClr r="0" g="0" b="0"/>
            </a:fillRef>
            <a:effectRef idx="0">
              <a:schemeClr val="dk1">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6" name="Straight Connector 4">
              <a:extLst>
                <a:ext uri="{FF2B5EF4-FFF2-40B4-BE49-F238E27FC236}">
                  <a16:creationId xmlns:a16="http://schemas.microsoft.com/office/drawing/2014/main" id="{44C1F050-A34D-EE76-5B8B-7821E3D0DA2F}"/>
                </a:ext>
              </a:extLst>
            </p:cNvPr>
            <p:cNvSpPr txBox="1"/>
            <p:nvPr/>
          </p:nvSpPr>
          <p:spPr>
            <a:xfrm>
              <a:off x="3968252" y="2266168"/>
              <a:ext cx="293094" cy="546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p:txBody>
        </p:sp>
      </p:grpSp>
    </p:spTree>
    <p:extLst>
      <p:ext uri="{BB962C8B-B14F-4D97-AF65-F5344CB8AC3E}">
        <p14:creationId xmlns:p14="http://schemas.microsoft.com/office/powerpoint/2010/main" val="38493326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6946F364-BEE4-9526-90FF-D07DC308E075}"/>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44CA37C1-6A58-A31D-541A-78CA3D0BA525}"/>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Important Dates</a:t>
            </a:r>
            <a:endParaRPr sz="3600" b="1" dirty="0"/>
          </a:p>
        </p:txBody>
      </p:sp>
      <p:sp>
        <p:nvSpPr>
          <p:cNvPr id="138" name="Google Shape;138;g32dd2ce7cc4_1_8">
            <a:extLst>
              <a:ext uri="{FF2B5EF4-FFF2-40B4-BE49-F238E27FC236}">
                <a16:creationId xmlns:a16="http://schemas.microsoft.com/office/drawing/2014/main" id="{A0E48842-7264-C67A-A2A2-08A9027DA36F}"/>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37</a:t>
            </a:fld>
            <a:endParaRPr dirty="0"/>
          </a:p>
        </p:txBody>
      </p:sp>
      <p:graphicFrame>
        <p:nvGraphicFramePr>
          <p:cNvPr id="3" name="Diagram 2">
            <a:extLst>
              <a:ext uri="{FF2B5EF4-FFF2-40B4-BE49-F238E27FC236}">
                <a16:creationId xmlns:a16="http://schemas.microsoft.com/office/drawing/2014/main" id="{7B227EF2-6C91-87FE-9268-D4DB50851F05}"/>
              </a:ext>
            </a:extLst>
          </p:cNvPr>
          <p:cNvGraphicFramePr/>
          <p:nvPr>
            <p:extLst>
              <p:ext uri="{D42A27DB-BD31-4B8C-83A1-F6EECF244321}">
                <p14:modId xmlns:p14="http://schemas.microsoft.com/office/powerpoint/2010/main" val="3604023233"/>
              </p:ext>
            </p:extLst>
          </p:nvPr>
        </p:nvGraphicFramePr>
        <p:xfrm>
          <a:off x="1752600" y="1345799"/>
          <a:ext cx="8686800" cy="502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778311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4FCA24BD-905B-85A9-111F-641C795132FC}"/>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C3390EDA-8318-1339-D8B2-232A8DEEB392}"/>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Important Dates</a:t>
            </a:r>
            <a:endParaRPr sz="3600" b="1" dirty="0"/>
          </a:p>
        </p:txBody>
      </p:sp>
      <p:sp>
        <p:nvSpPr>
          <p:cNvPr id="137" name="Google Shape;137;g32dd2ce7cc4_1_8">
            <a:extLst>
              <a:ext uri="{FF2B5EF4-FFF2-40B4-BE49-F238E27FC236}">
                <a16:creationId xmlns:a16="http://schemas.microsoft.com/office/drawing/2014/main" id="{3E7C6EE0-E598-051E-8245-DA7D04095885}"/>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0" indent="0">
              <a:buNone/>
            </a:pPr>
            <a:r>
              <a:rPr lang="en-US" dirty="0"/>
              <a:t>RfR Deadline</a:t>
            </a:r>
          </a:p>
          <a:p>
            <a:pPr marL="342900"/>
            <a:r>
              <a:rPr lang="en-US" dirty="0"/>
              <a:t>July 7, 2025</a:t>
            </a:r>
          </a:p>
          <a:p>
            <a:pPr marL="0" indent="0">
              <a:buNone/>
            </a:pPr>
            <a:r>
              <a:rPr lang="en-US" dirty="0"/>
              <a:t>80D</a:t>
            </a:r>
          </a:p>
          <a:p>
            <a:pPr marL="342900"/>
            <a:r>
              <a:rPr lang="en-US" dirty="0"/>
              <a:t>December 1, 2025</a:t>
            </a:r>
          </a:p>
          <a:p>
            <a:pPr marL="0" indent="0">
              <a:buNone/>
            </a:pPr>
            <a:r>
              <a:rPr lang="en-US" dirty="0"/>
              <a:t>120D</a:t>
            </a:r>
          </a:p>
          <a:p>
            <a:pPr marL="342900"/>
            <a:r>
              <a:rPr lang="en-US" dirty="0"/>
              <a:t>February 11, 2026</a:t>
            </a:r>
          </a:p>
        </p:txBody>
      </p:sp>
      <p:sp>
        <p:nvSpPr>
          <p:cNvPr id="138" name="Google Shape;138;g32dd2ce7cc4_1_8">
            <a:extLst>
              <a:ext uri="{FF2B5EF4-FFF2-40B4-BE49-F238E27FC236}">
                <a16:creationId xmlns:a16="http://schemas.microsoft.com/office/drawing/2014/main" id="{2B6A7F86-6914-D93B-C921-708970FE5305}"/>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38</a:t>
            </a:fld>
            <a:endParaRPr dirty="0"/>
          </a:p>
        </p:txBody>
      </p:sp>
      <p:pic>
        <p:nvPicPr>
          <p:cNvPr id="2" name="Picture 2" descr="Calendar Year Meaning vs. Fiscal Year, Pros &amp; Cons">
            <a:extLst>
              <a:ext uri="{FF2B5EF4-FFF2-40B4-BE49-F238E27FC236}">
                <a16:creationId xmlns:a16="http://schemas.microsoft.com/office/drawing/2014/main" id="{DA42B322-62A6-C9A7-81AE-9DE0D921F4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0773" y="1983864"/>
            <a:ext cx="6172200"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53339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2F010B68-66CB-413F-2E33-AAEDF60ACBE6}"/>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85BCA970-B75B-0FB8-8A71-DE1E3E84BE1F}"/>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Contact Us</a:t>
            </a:r>
            <a:endParaRPr sz="3600" b="1" dirty="0"/>
          </a:p>
        </p:txBody>
      </p:sp>
      <p:sp>
        <p:nvSpPr>
          <p:cNvPr id="137" name="Google Shape;137;g32dd2ce7cc4_1_8">
            <a:extLst>
              <a:ext uri="{FF2B5EF4-FFF2-40B4-BE49-F238E27FC236}">
                <a16:creationId xmlns:a16="http://schemas.microsoft.com/office/drawing/2014/main" id="{4F3FA1A5-390A-EBB8-EA5C-45C29B6CD9A7}"/>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342900"/>
            <a:r>
              <a:rPr lang="en-US" dirty="0"/>
              <a:t>Amanda Lupardus-Hernandez, Director</a:t>
            </a:r>
          </a:p>
          <a:p>
            <a:pPr marL="0" indent="0">
              <a:buNone/>
            </a:pPr>
            <a:r>
              <a:rPr lang="en-US" dirty="0"/>
              <a:t>	</a:t>
            </a:r>
            <a:r>
              <a:rPr lang="en-US" dirty="0">
                <a:hlinkClick r:id="rId3"/>
              </a:rPr>
              <a:t>amanda.lupardus@ped.nm.gov</a:t>
            </a:r>
            <a:r>
              <a:rPr lang="en-US" dirty="0"/>
              <a:t> or 505-677-6692</a:t>
            </a:r>
          </a:p>
          <a:p>
            <a:pPr marL="342900"/>
            <a:r>
              <a:rPr lang="en-US" dirty="0"/>
              <a:t>Alyssa Marquez, Financial Coordinator</a:t>
            </a:r>
          </a:p>
          <a:p>
            <a:pPr marL="0" indent="0">
              <a:buNone/>
            </a:pPr>
            <a:r>
              <a:rPr lang="en-US" dirty="0"/>
              <a:t>	</a:t>
            </a:r>
            <a:r>
              <a:rPr lang="en-US" dirty="0">
                <a:hlinkClick r:id="rId4"/>
              </a:rPr>
              <a:t>alyssa.marquez@ped.nm.gov</a:t>
            </a:r>
            <a:r>
              <a:rPr lang="en-US" dirty="0"/>
              <a:t> or 505-629-5821</a:t>
            </a:r>
          </a:p>
          <a:p>
            <a:pPr marL="342900"/>
            <a:r>
              <a:rPr lang="en-US" dirty="0"/>
              <a:t>Luis Fierro, Transportation Supervisor</a:t>
            </a:r>
          </a:p>
          <a:p>
            <a:pPr marL="0" indent="0">
              <a:buNone/>
            </a:pPr>
            <a:r>
              <a:rPr lang="en-US" dirty="0"/>
              <a:t>	</a:t>
            </a:r>
            <a:r>
              <a:rPr lang="en-US" dirty="0">
                <a:hlinkClick r:id="rId5"/>
              </a:rPr>
              <a:t>luis.fierro@ped.nm.gov</a:t>
            </a:r>
            <a:r>
              <a:rPr lang="en-US" dirty="0"/>
              <a:t> or 505-677-6697</a:t>
            </a:r>
          </a:p>
          <a:p>
            <a:pPr marL="342900"/>
            <a:r>
              <a:rPr lang="en-US" dirty="0"/>
              <a:t>Cory Brook, Transportation Specialist</a:t>
            </a:r>
          </a:p>
          <a:p>
            <a:pPr marL="0" indent="0">
              <a:buNone/>
            </a:pPr>
            <a:r>
              <a:rPr lang="en-US" dirty="0"/>
              <a:t>	</a:t>
            </a:r>
            <a:r>
              <a:rPr lang="en-US" dirty="0">
                <a:hlinkClick r:id="rId6"/>
              </a:rPr>
              <a:t>cory.brook@ped.nm.gov</a:t>
            </a:r>
            <a:r>
              <a:rPr lang="en-US" dirty="0"/>
              <a:t> or 505-531-7615</a:t>
            </a:r>
          </a:p>
        </p:txBody>
      </p:sp>
      <p:sp>
        <p:nvSpPr>
          <p:cNvPr id="138" name="Google Shape;138;g32dd2ce7cc4_1_8">
            <a:extLst>
              <a:ext uri="{FF2B5EF4-FFF2-40B4-BE49-F238E27FC236}">
                <a16:creationId xmlns:a16="http://schemas.microsoft.com/office/drawing/2014/main" id="{C7BCB559-744E-BC5B-AFFE-30418814BF34}"/>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39</a:t>
            </a:fld>
            <a:endParaRPr dirty="0"/>
          </a:p>
        </p:txBody>
      </p:sp>
    </p:spTree>
    <p:extLst>
      <p:ext uri="{BB962C8B-B14F-4D97-AF65-F5344CB8AC3E}">
        <p14:creationId xmlns:p14="http://schemas.microsoft.com/office/powerpoint/2010/main" val="38959761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g32dd2ce7cc4_1_0"/>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Bus Replacements</a:t>
            </a:r>
            <a:br>
              <a:rPr lang="en-US" sz="3600" b="1" dirty="0"/>
            </a:br>
            <a:r>
              <a:rPr lang="en-US" sz="3600" b="1" dirty="0"/>
              <a:t>District Owned </a:t>
            </a:r>
            <a:endParaRPr sz="3600" b="1" dirty="0"/>
          </a:p>
        </p:txBody>
      </p:sp>
      <p:sp>
        <p:nvSpPr>
          <p:cNvPr id="129" name="Google Shape;129;g32dd2ce7cc4_1_0"/>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342900"/>
            <a:r>
              <a:rPr lang="en-US" dirty="0"/>
              <a:t>Initial replacement list will be completed by School Transportation Bureau in May and official approval letters will be sent in July.</a:t>
            </a:r>
          </a:p>
          <a:p>
            <a:pPr marL="342900"/>
            <a:r>
              <a:rPr lang="en-US" dirty="0"/>
              <a:t>Notification that a bus is no longer in use or on route must be submitted immediately.</a:t>
            </a:r>
          </a:p>
          <a:p>
            <a:pPr marL="342900"/>
            <a:r>
              <a:rPr lang="en-US" dirty="0"/>
              <a:t>After quotes have been submitted and grant agreements have been fully executed, orders must be placed.</a:t>
            </a:r>
          </a:p>
          <a:p>
            <a:pPr marL="342900"/>
            <a:r>
              <a:rPr lang="en-US" dirty="0"/>
              <a:t>Due to supply chain issues, if a bus is expected to take longer than 1 year to build, notification must be made to School Transportation Bureau.</a:t>
            </a:r>
            <a:endParaRPr dirty="0"/>
          </a:p>
        </p:txBody>
      </p:sp>
      <p:sp>
        <p:nvSpPr>
          <p:cNvPr id="130" name="Google Shape;130;g32dd2ce7cc4_1_0"/>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4</a:t>
            </a:fld>
            <a:endParaRPr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g15f9dcab8b2_0_14"/>
          <p:cNvSpPr txBox="1">
            <a:spLocks noGrp="1"/>
          </p:cNvSpPr>
          <p:nvPr>
            <p:ph type="title"/>
          </p:nvPr>
        </p:nvSpPr>
        <p:spPr>
          <a:xfrm>
            <a:off x="162232" y="243609"/>
            <a:ext cx="11901949" cy="10368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000"/>
              <a:buNone/>
            </a:pPr>
            <a:r>
              <a:rPr lang="en-US" sz="3600" b="1" dirty="0"/>
              <a:t>Questions</a:t>
            </a:r>
            <a:endParaRPr sz="3600" b="1" dirty="0"/>
          </a:p>
        </p:txBody>
      </p:sp>
      <p:pic>
        <p:nvPicPr>
          <p:cNvPr id="224" name="Google Shape;224;g15f9dcab8b2_0_14"/>
          <p:cNvPicPr preferRelativeResize="0"/>
          <p:nvPr/>
        </p:nvPicPr>
        <p:blipFill rotWithShape="1">
          <a:blip r:embed="rId3">
            <a:alphaModFix/>
          </a:blip>
          <a:srcRect/>
          <a:stretch/>
        </p:blipFill>
        <p:spPr>
          <a:xfrm>
            <a:off x="2974350" y="1921000"/>
            <a:ext cx="6243300" cy="3904613"/>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sp>
        <p:nvSpPr>
          <p:cNvPr id="225" name="Google Shape;225;g15f9dcab8b2_0_14"/>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40</a:t>
            </a:fld>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1">
          <a:extLst>
            <a:ext uri="{FF2B5EF4-FFF2-40B4-BE49-F238E27FC236}">
              <a16:creationId xmlns:a16="http://schemas.microsoft.com/office/drawing/2014/main" id="{50454F33-404F-8857-4EDD-4AEEC6EB96EB}"/>
            </a:ext>
          </a:extLst>
        </p:cNvPr>
        <p:cNvGrpSpPr/>
        <p:nvPr/>
      </p:nvGrpSpPr>
      <p:grpSpPr>
        <a:xfrm>
          <a:off x="0" y="0"/>
          <a:ext cx="0" cy="0"/>
          <a:chOff x="0" y="0"/>
          <a:chExt cx="0" cy="0"/>
        </a:xfrm>
      </p:grpSpPr>
      <p:sp>
        <p:nvSpPr>
          <p:cNvPr id="132" name="Google Shape;132;g16001117d3c_0_30">
            <a:extLst>
              <a:ext uri="{FF2B5EF4-FFF2-40B4-BE49-F238E27FC236}">
                <a16:creationId xmlns:a16="http://schemas.microsoft.com/office/drawing/2014/main" id="{7235CB03-CEC1-F14E-F2E6-D9584AF54171}"/>
              </a:ext>
            </a:extLst>
          </p:cNvPr>
          <p:cNvSpPr txBox="1">
            <a:spLocks noGrp="1"/>
          </p:cNvSpPr>
          <p:nvPr>
            <p:ph type="title"/>
          </p:nvPr>
        </p:nvSpPr>
        <p:spPr>
          <a:xfrm>
            <a:off x="176981" y="255125"/>
            <a:ext cx="11857703" cy="1036800"/>
          </a:xfrm>
          <a:prstGeom prst="rect">
            <a:avLst/>
          </a:prstGeom>
          <a:noFill/>
          <a:ln>
            <a:noFill/>
          </a:ln>
        </p:spPr>
        <p:txBody>
          <a:bodyPr spcFirstLastPara="1" wrap="square" lIns="91425" tIns="45700" rIns="91425" bIns="45700" anchor="ctr" anchorCtr="0">
            <a:noAutofit/>
          </a:bodyPr>
          <a:lstStyle/>
          <a:p>
            <a:pPr algn="ctr"/>
            <a:r>
              <a:rPr lang="en-US" sz="3600" b="1" dirty="0"/>
              <a:t>Bus Replacements</a:t>
            </a:r>
            <a:br>
              <a:rPr lang="en-US" sz="3600" b="1" dirty="0"/>
            </a:br>
            <a:r>
              <a:rPr lang="en-US" sz="3600" b="1" dirty="0"/>
              <a:t>District Owned</a:t>
            </a:r>
            <a:endParaRPr lang="en-US" dirty="0"/>
          </a:p>
        </p:txBody>
      </p:sp>
      <p:graphicFrame>
        <p:nvGraphicFramePr>
          <p:cNvPr id="5" name="Content Placeholder 2">
            <a:extLst>
              <a:ext uri="{FF2B5EF4-FFF2-40B4-BE49-F238E27FC236}">
                <a16:creationId xmlns:a16="http://schemas.microsoft.com/office/drawing/2014/main" id="{A9D6C8CD-789B-43D8-7516-B035EAB02ED6}"/>
              </a:ext>
            </a:extLst>
          </p:cNvPr>
          <p:cNvGraphicFramePr>
            <a:graphicFrameLocks noGrp="1"/>
          </p:cNvGraphicFramePr>
          <p:nvPr>
            <p:ph idx="4294967295"/>
            <p:extLst>
              <p:ext uri="{D42A27DB-BD31-4B8C-83A1-F6EECF244321}">
                <p14:modId xmlns:p14="http://schemas.microsoft.com/office/powerpoint/2010/main" val="33961451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934106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g32dd2ce7cc4_1_8"/>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Bus Replacements</a:t>
            </a:r>
            <a:br>
              <a:rPr lang="en-US" sz="3600" b="1" dirty="0"/>
            </a:br>
            <a:r>
              <a:rPr lang="en-US" sz="3600" b="1" dirty="0"/>
              <a:t>District Owned</a:t>
            </a:r>
            <a:endParaRPr sz="3600" b="1" dirty="0"/>
          </a:p>
        </p:txBody>
      </p:sp>
      <p:sp>
        <p:nvSpPr>
          <p:cNvPr id="137" name="Google Shape;137;g32dd2ce7cc4_1_8"/>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0" lvl="0" indent="0">
              <a:buNone/>
            </a:pPr>
            <a:r>
              <a:rPr lang="en-US" dirty="0"/>
              <a:t>Documentation that must be uploaded in BAR:</a:t>
            </a:r>
          </a:p>
          <a:p>
            <a:pPr marL="342900"/>
            <a:r>
              <a:rPr lang="en-US" dirty="0"/>
              <a:t>Approval letter(s)</a:t>
            </a:r>
          </a:p>
          <a:p>
            <a:pPr marL="342900"/>
            <a:r>
              <a:rPr lang="en-US" dirty="0"/>
              <a:t>Quote(s) for each bus</a:t>
            </a:r>
          </a:p>
          <a:p>
            <a:pPr marL="342900"/>
            <a:r>
              <a:rPr lang="en-US" dirty="0"/>
              <a:t>Fully executed grant agreement</a:t>
            </a:r>
          </a:p>
        </p:txBody>
      </p:sp>
      <p:sp>
        <p:nvSpPr>
          <p:cNvPr id="138" name="Google Shape;138;g32dd2ce7cc4_1_8"/>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6</a:t>
            </a:fld>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6F534FA1-CE0F-78AF-D1AE-FCE917FD7D91}"/>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7A558802-1B11-BE1F-73A2-0E0010C653CC}"/>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Bus Replacements</a:t>
            </a:r>
            <a:br>
              <a:rPr lang="en-US" sz="3600" b="1" dirty="0"/>
            </a:br>
            <a:r>
              <a:rPr lang="en-US" sz="3600" b="1" dirty="0"/>
              <a:t>District Owned</a:t>
            </a:r>
            <a:endParaRPr sz="3600" b="1" dirty="0"/>
          </a:p>
        </p:txBody>
      </p:sp>
      <p:sp>
        <p:nvSpPr>
          <p:cNvPr id="137" name="Google Shape;137;g32dd2ce7cc4_1_8">
            <a:extLst>
              <a:ext uri="{FF2B5EF4-FFF2-40B4-BE49-F238E27FC236}">
                <a16:creationId xmlns:a16="http://schemas.microsoft.com/office/drawing/2014/main" id="{A358D769-1876-AEEC-641F-297CD740FD98}"/>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0" lvl="0" indent="0">
              <a:buNone/>
            </a:pPr>
            <a:r>
              <a:rPr lang="en-US" dirty="0"/>
              <a:t>Documentation that must be submitted to MVD for title &amp; registration:</a:t>
            </a:r>
          </a:p>
          <a:p>
            <a:pPr marL="342900"/>
            <a:r>
              <a:rPr lang="en-US" dirty="0"/>
              <a:t>Government title &amp; registration application</a:t>
            </a:r>
          </a:p>
          <a:p>
            <a:pPr marL="342900"/>
            <a:r>
              <a:rPr lang="en-US" dirty="0"/>
              <a:t>Original certificate of origin from dealer</a:t>
            </a:r>
          </a:p>
          <a:p>
            <a:pPr marL="342900"/>
            <a:r>
              <a:rPr lang="en-US" dirty="0"/>
              <a:t>Invoice or purchase agreement</a:t>
            </a:r>
          </a:p>
          <a:p>
            <a:pPr marL="342900"/>
            <a:r>
              <a:rPr lang="en-US" dirty="0"/>
              <a:t>Odometer disclosure statement</a:t>
            </a:r>
          </a:p>
          <a:p>
            <a:pPr marL="342900"/>
            <a:r>
              <a:rPr lang="en-US" dirty="0"/>
              <a:t>Approval letter issued from School Transportation Bureau</a:t>
            </a:r>
          </a:p>
          <a:p>
            <a:pPr marL="342900"/>
            <a:endParaRPr lang="en-US" dirty="0"/>
          </a:p>
        </p:txBody>
      </p:sp>
      <p:sp>
        <p:nvSpPr>
          <p:cNvPr id="138" name="Google Shape;138;g32dd2ce7cc4_1_8">
            <a:extLst>
              <a:ext uri="{FF2B5EF4-FFF2-40B4-BE49-F238E27FC236}">
                <a16:creationId xmlns:a16="http://schemas.microsoft.com/office/drawing/2014/main" id="{04A95238-3449-D987-72A8-5840BDFFDDCC}"/>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7</a:t>
            </a:fld>
            <a:endParaRPr dirty="0"/>
          </a:p>
        </p:txBody>
      </p:sp>
    </p:spTree>
    <p:extLst>
      <p:ext uri="{BB962C8B-B14F-4D97-AF65-F5344CB8AC3E}">
        <p14:creationId xmlns:p14="http://schemas.microsoft.com/office/powerpoint/2010/main" val="18160105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94CEE7D9-1B1F-0DFD-21B9-F9584FF2E0AA}"/>
            </a:ext>
          </a:extLst>
        </p:cNvPr>
        <p:cNvGrpSpPr/>
        <p:nvPr/>
      </p:nvGrpSpPr>
      <p:grpSpPr>
        <a:xfrm>
          <a:off x="0" y="0"/>
          <a:ext cx="0" cy="0"/>
          <a:chOff x="0" y="0"/>
          <a:chExt cx="0" cy="0"/>
        </a:xfrm>
      </p:grpSpPr>
      <p:sp>
        <p:nvSpPr>
          <p:cNvPr id="136" name="Google Shape;136;g32dd2ce7cc4_1_8">
            <a:extLst>
              <a:ext uri="{FF2B5EF4-FFF2-40B4-BE49-F238E27FC236}">
                <a16:creationId xmlns:a16="http://schemas.microsoft.com/office/drawing/2014/main" id="{E2F74A66-74F7-2363-0723-E7F452B9A03B}"/>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Bus Replacements</a:t>
            </a:r>
            <a:br>
              <a:rPr lang="en-US" sz="3600" b="1" dirty="0"/>
            </a:br>
            <a:r>
              <a:rPr lang="en-US" sz="3600" b="1" dirty="0"/>
              <a:t>District Owned</a:t>
            </a:r>
            <a:endParaRPr sz="3600" b="1" dirty="0"/>
          </a:p>
        </p:txBody>
      </p:sp>
      <p:sp>
        <p:nvSpPr>
          <p:cNvPr id="137" name="Google Shape;137;g32dd2ce7cc4_1_8">
            <a:extLst>
              <a:ext uri="{FF2B5EF4-FFF2-40B4-BE49-F238E27FC236}">
                <a16:creationId xmlns:a16="http://schemas.microsoft.com/office/drawing/2014/main" id="{282DA6BB-B7D2-5B5B-E82F-13650F0051C8}"/>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0" lvl="0" indent="0">
              <a:buNone/>
            </a:pPr>
            <a:r>
              <a:rPr lang="en-US" dirty="0"/>
              <a:t>Documentation that must be uploaded in RfR:</a:t>
            </a:r>
          </a:p>
          <a:p>
            <a:pPr marL="342900"/>
            <a:r>
              <a:rPr lang="en-US" dirty="0"/>
              <a:t>NM issued title &amp; registration</a:t>
            </a:r>
          </a:p>
          <a:p>
            <a:pPr marL="342900"/>
            <a:r>
              <a:rPr lang="en-US" dirty="0"/>
              <a:t>Database update form (both pages must be filled out)</a:t>
            </a:r>
          </a:p>
          <a:p>
            <a:pPr marL="342900"/>
            <a:r>
              <a:rPr lang="en-US" dirty="0"/>
              <a:t>Draw request form</a:t>
            </a:r>
          </a:p>
          <a:p>
            <a:pPr marL="342900"/>
            <a:r>
              <a:rPr lang="en-US" dirty="0"/>
              <a:t>Copy of invoice</a:t>
            </a:r>
          </a:p>
          <a:p>
            <a:pPr marL="342900"/>
            <a:r>
              <a:rPr lang="en-US" dirty="0"/>
              <a:t>Copy of payment</a:t>
            </a:r>
          </a:p>
          <a:p>
            <a:pPr marL="0" indent="0">
              <a:buNone/>
            </a:pPr>
            <a:endParaRPr lang="en-US" dirty="0">
              <a:solidFill>
                <a:srgbClr val="FF0000"/>
              </a:solidFill>
            </a:endParaRPr>
          </a:p>
          <a:p>
            <a:pPr marL="0" indent="0">
              <a:buNone/>
            </a:pPr>
            <a:r>
              <a:rPr lang="en-US" dirty="0">
                <a:solidFill>
                  <a:srgbClr val="FF0000"/>
                </a:solidFill>
              </a:rPr>
              <a:t>Database update form and draw request form are available on our website.</a:t>
            </a:r>
            <a:endParaRPr dirty="0">
              <a:solidFill>
                <a:srgbClr val="FF0000"/>
              </a:solidFill>
            </a:endParaRPr>
          </a:p>
        </p:txBody>
      </p:sp>
      <p:sp>
        <p:nvSpPr>
          <p:cNvPr id="138" name="Google Shape;138;g32dd2ce7cc4_1_8">
            <a:extLst>
              <a:ext uri="{FF2B5EF4-FFF2-40B4-BE49-F238E27FC236}">
                <a16:creationId xmlns:a16="http://schemas.microsoft.com/office/drawing/2014/main" id="{97BDC27E-FCE0-8D04-2D99-24E6D1D8CCC1}"/>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8</a:t>
            </a:fld>
            <a:endParaRPr dirty="0"/>
          </a:p>
        </p:txBody>
      </p:sp>
    </p:spTree>
    <p:extLst>
      <p:ext uri="{BB962C8B-B14F-4D97-AF65-F5344CB8AC3E}">
        <p14:creationId xmlns:p14="http://schemas.microsoft.com/office/powerpoint/2010/main" val="16551617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7">
          <a:extLst>
            <a:ext uri="{FF2B5EF4-FFF2-40B4-BE49-F238E27FC236}">
              <a16:creationId xmlns:a16="http://schemas.microsoft.com/office/drawing/2014/main" id="{1509652F-17AA-83D7-FB65-AAA7277E1563}"/>
            </a:ext>
          </a:extLst>
        </p:cNvPr>
        <p:cNvGrpSpPr/>
        <p:nvPr/>
      </p:nvGrpSpPr>
      <p:grpSpPr>
        <a:xfrm>
          <a:off x="0" y="0"/>
          <a:ext cx="0" cy="0"/>
          <a:chOff x="0" y="0"/>
          <a:chExt cx="0" cy="0"/>
        </a:xfrm>
      </p:grpSpPr>
      <p:sp>
        <p:nvSpPr>
          <p:cNvPr id="128" name="Google Shape;128;g32dd2ce7cc4_1_0">
            <a:extLst>
              <a:ext uri="{FF2B5EF4-FFF2-40B4-BE49-F238E27FC236}">
                <a16:creationId xmlns:a16="http://schemas.microsoft.com/office/drawing/2014/main" id="{0ADA8504-D8F4-8E6B-444E-74647A5545F4}"/>
              </a:ext>
            </a:extLst>
          </p:cNvPr>
          <p:cNvSpPr txBox="1">
            <a:spLocks noGrp="1"/>
          </p:cNvSpPr>
          <p:nvPr>
            <p:ph type="title"/>
          </p:nvPr>
        </p:nvSpPr>
        <p:spPr>
          <a:xfrm>
            <a:off x="176981" y="255125"/>
            <a:ext cx="11857800"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Bus Replacements</a:t>
            </a:r>
            <a:br>
              <a:rPr lang="en-US" sz="3600" b="1" dirty="0"/>
            </a:br>
            <a:r>
              <a:rPr lang="en-US" sz="3600" b="1" dirty="0"/>
              <a:t>Contractor Owned </a:t>
            </a:r>
            <a:endParaRPr sz="3600" b="1" dirty="0"/>
          </a:p>
        </p:txBody>
      </p:sp>
      <p:sp>
        <p:nvSpPr>
          <p:cNvPr id="129" name="Google Shape;129;g32dd2ce7cc4_1_0">
            <a:extLst>
              <a:ext uri="{FF2B5EF4-FFF2-40B4-BE49-F238E27FC236}">
                <a16:creationId xmlns:a16="http://schemas.microsoft.com/office/drawing/2014/main" id="{3045E468-DBAE-3346-34FF-AD0BA73ECE99}"/>
              </a:ext>
            </a:extLst>
          </p:cNvPr>
          <p:cNvSpPr txBox="1">
            <a:spLocks noGrp="1"/>
          </p:cNvSpPr>
          <p:nvPr>
            <p:ph type="body" idx="1"/>
          </p:nvPr>
        </p:nvSpPr>
        <p:spPr>
          <a:xfrm>
            <a:off x="366125" y="1814700"/>
            <a:ext cx="11356848" cy="4453128"/>
          </a:xfrm>
          <a:prstGeom prst="rect">
            <a:avLst/>
          </a:prstGeom>
          <a:noFill/>
          <a:ln>
            <a:noFill/>
          </a:ln>
        </p:spPr>
        <p:txBody>
          <a:bodyPr spcFirstLastPara="1" wrap="square" lIns="91425" tIns="45700" rIns="91425" bIns="45700" anchor="t" anchorCtr="0">
            <a:noAutofit/>
          </a:bodyPr>
          <a:lstStyle/>
          <a:p>
            <a:pPr marL="342900"/>
            <a:r>
              <a:rPr lang="en-US" dirty="0"/>
              <a:t>Initial replacement list will be completed by School Transportation Bureau in May and official approval letters will be sent in July.</a:t>
            </a:r>
          </a:p>
          <a:p>
            <a:pPr marL="342900"/>
            <a:r>
              <a:rPr lang="en-US" dirty="0"/>
              <a:t>Notification the contractor will not be continuing a route or committing to the purchase of a bus must be submitted.</a:t>
            </a:r>
          </a:p>
          <a:p>
            <a:pPr marL="342900"/>
            <a:r>
              <a:rPr lang="en-US" dirty="0"/>
              <a:t>Orders must be placed after buyer’s orders have been submitted.</a:t>
            </a:r>
          </a:p>
          <a:p>
            <a:pPr marL="342900"/>
            <a:r>
              <a:rPr lang="en-US" dirty="0"/>
              <a:t>Due to supply chain issues, if a bus is expected to take longer than 1 year to build, notification must be made to School Transportation Bureau.</a:t>
            </a:r>
          </a:p>
          <a:p>
            <a:pPr marL="342900"/>
            <a:r>
              <a:rPr lang="en-US" dirty="0"/>
              <a:t>Contractor must be approved for financing.</a:t>
            </a:r>
          </a:p>
          <a:p>
            <a:pPr marL="342900"/>
            <a:r>
              <a:rPr lang="en-US" dirty="0"/>
              <a:t>District/Charter </a:t>
            </a:r>
            <a:r>
              <a:rPr lang="en-US" b="1" dirty="0"/>
              <a:t>must</a:t>
            </a:r>
            <a:r>
              <a:rPr lang="en-US" dirty="0"/>
              <a:t> be listed as a lien holder on the title of the bus.</a:t>
            </a:r>
            <a:endParaRPr dirty="0"/>
          </a:p>
        </p:txBody>
      </p:sp>
      <p:sp>
        <p:nvSpPr>
          <p:cNvPr id="130" name="Google Shape;130;g32dd2ce7cc4_1_0">
            <a:extLst>
              <a:ext uri="{FF2B5EF4-FFF2-40B4-BE49-F238E27FC236}">
                <a16:creationId xmlns:a16="http://schemas.microsoft.com/office/drawing/2014/main" id="{5DE8D8BE-5580-D15E-D1E3-786507EA96A3}"/>
              </a:ext>
            </a:extLst>
          </p:cNvPr>
          <p:cNvSpPr txBox="1">
            <a:spLocks noGrp="1"/>
          </p:cNvSpPr>
          <p:nvPr>
            <p:ph type="sldNum" idx="12"/>
          </p:nvPr>
        </p:nvSpPr>
        <p:spPr>
          <a:xfrm>
            <a:off x="9525000" y="6374999"/>
            <a:ext cx="1371600" cy="274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100"/>
              <a:buNone/>
            </a:pPr>
            <a:fld id="{00000000-1234-1234-1234-123412341234}" type="slidenum">
              <a:rPr lang="en-US"/>
              <a:t>9</a:t>
            </a:fld>
            <a:endParaRPr dirty="0"/>
          </a:p>
        </p:txBody>
      </p:sp>
    </p:spTree>
    <p:extLst>
      <p:ext uri="{BB962C8B-B14F-4D97-AF65-F5344CB8AC3E}">
        <p14:creationId xmlns:p14="http://schemas.microsoft.com/office/powerpoint/2010/main" val="1936961844"/>
      </p:ext>
    </p:extLst>
  </p:cSld>
  <p:clrMapOvr>
    <a:masterClrMapping/>
  </p:clrMapOvr>
</p:sld>
</file>

<file path=ppt/theme/theme1.xml><?xml version="1.0" encoding="utf-8"?>
<a:theme xmlns:a="http://schemas.openxmlformats.org/drawingml/2006/main" name="Sales Direction 16X9">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15868C"/>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Sales Direction 16X9">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687C0E7845E544EBF21E0B807C37B4A" ma:contentTypeVersion="4" ma:contentTypeDescription="Create a new document." ma:contentTypeScope="" ma:versionID="2e05bdc699ba62f0836f6c18068ebc72">
  <xsd:schema xmlns:xsd="http://www.w3.org/2001/XMLSchema" xmlns:xs="http://www.w3.org/2001/XMLSchema" xmlns:p="http://schemas.microsoft.com/office/2006/metadata/properties" xmlns:ns2="7998512b-2217-43d9-a669-895611b62778" targetNamespace="http://schemas.microsoft.com/office/2006/metadata/properties" ma:root="true" ma:fieldsID="2af403da15fbfe0dd5d4fc4ff0924fcd" ns2:_="">
    <xsd:import namespace="7998512b-2217-43d9-a669-895611b6277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98512b-2217-43d9-a669-895611b6277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371B164-AA6A-4E24-A17B-2C2694C12F4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98512b-2217-43d9-a669-895611b627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0DBF174-D87C-4C73-B348-96C666A0ABB1}">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68946130-8E35-42F6-92CF-1D3E2B90AD7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1967</TotalTime>
  <Words>2768</Words>
  <Application>Microsoft Office PowerPoint</Application>
  <PresentationFormat>Widescreen</PresentationFormat>
  <Paragraphs>358</Paragraphs>
  <Slides>40</Slides>
  <Notes>40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40</vt:i4>
      </vt:variant>
    </vt:vector>
  </HeadingPairs>
  <TitlesOfParts>
    <vt:vector size="46" baseType="lpstr">
      <vt:lpstr>Calibri</vt:lpstr>
      <vt:lpstr>Book Antiqua</vt:lpstr>
      <vt:lpstr>Aptos</vt:lpstr>
      <vt:lpstr>Arial</vt:lpstr>
      <vt:lpstr>Sales Direction 16X9</vt:lpstr>
      <vt:lpstr>1_Sales Direction 16X9</vt:lpstr>
      <vt:lpstr>School Transportation Bureau</vt:lpstr>
      <vt:lpstr>Topics</vt:lpstr>
      <vt:lpstr>2025 Legislative Session HB2</vt:lpstr>
      <vt:lpstr>Bus Replacements District Owned </vt:lpstr>
      <vt:lpstr>Bus Replacements District Owned</vt:lpstr>
      <vt:lpstr>Bus Replacements District Owned</vt:lpstr>
      <vt:lpstr>Bus Replacements District Owned</vt:lpstr>
      <vt:lpstr>Bus Replacements District Owned</vt:lpstr>
      <vt:lpstr>Bus Replacements Contractor Owned </vt:lpstr>
      <vt:lpstr>Bus Replacements Contractor Owned</vt:lpstr>
      <vt:lpstr>Bus Replacements Contractor Owned</vt:lpstr>
      <vt:lpstr>Bus Replacements Contractor Owned</vt:lpstr>
      <vt:lpstr>Bus Replacements Overpayment</vt:lpstr>
      <vt:lpstr>FY26 Budgets</vt:lpstr>
      <vt:lpstr>FY26 Budgets</vt:lpstr>
      <vt:lpstr>FY26 Budgets</vt:lpstr>
      <vt:lpstr>FY26 Budgets</vt:lpstr>
      <vt:lpstr>FY26 Budgets</vt:lpstr>
      <vt:lpstr>6.41.4 NMAC Standard for Providing Transportation for Eligible Students</vt:lpstr>
      <vt:lpstr>6.41.4 NMAC Using SUVs For To-and-From Transportation</vt:lpstr>
      <vt:lpstr>6.41.4 NMAC Using SUVs For To-and-From Transportation</vt:lpstr>
      <vt:lpstr>6.41.4 NMAC Using SUVs For To-and-From Transportation</vt:lpstr>
      <vt:lpstr>6.41.4 NMAC Using SUVs For To-and-From Transportation</vt:lpstr>
      <vt:lpstr>6.41.4 NMAC School Owned Activity Vehicle Drivers</vt:lpstr>
      <vt:lpstr>6.41.4 NMAC First Aid &amp; CPR Training</vt:lpstr>
      <vt:lpstr>6.41.4 NMAC Driver Files</vt:lpstr>
      <vt:lpstr>6.41.4 NMAC Supervisor Training</vt:lpstr>
      <vt:lpstr>School Bus Inspections</vt:lpstr>
      <vt:lpstr>School Bus Inspections</vt:lpstr>
      <vt:lpstr>School Bus Inspections</vt:lpstr>
      <vt:lpstr>School Bus Inspections Recruiting School Bus Inspectors</vt:lpstr>
      <vt:lpstr>FMCSA Clearinghouse</vt:lpstr>
      <vt:lpstr>FMCSA Clearinghouse November 18, 2024 Update</vt:lpstr>
      <vt:lpstr>FMCSA Clearinghouse Who Has to Register?</vt:lpstr>
      <vt:lpstr>Training Classes</vt:lpstr>
      <vt:lpstr>Important Dates</vt:lpstr>
      <vt:lpstr>Important Dates</vt:lpstr>
      <vt:lpstr>Important Dates</vt:lpstr>
      <vt:lpstr>Contact Us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Nancy Martira</dc:creator>
  <cp:lastModifiedBy>Alyssa Marquez</cp:lastModifiedBy>
  <cp:revision>35</cp:revision>
  <dcterms:created xsi:type="dcterms:W3CDTF">2020-01-22T19:18:44Z</dcterms:created>
  <dcterms:modified xsi:type="dcterms:W3CDTF">2025-04-07T16:40:40Z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0x0101009687C0E7845E544EBF21E0B807C37B4A</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